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51"/>
  </p:notesMasterIdLst>
  <p:sldIdLst>
    <p:sldId id="256" r:id="rId14"/>
    <p:sldId id="257" r:id="rId15"/>
    <p:sldId id="258" r:id="rId16"/>
    <p:sldId id="259" r:id="rId17"/>
    <p:sldId id="288" r:id="rId18"/>
    <p:sldId id="260" r:id="rId19"/>
    <p:sldId id="279" r:id="rId20"/>
    <p:sldId id="280" r:id="rId21"/>
    <p:sldId id="262" r:id="rId22"/>
    <p:sldId id="286" r:id="rId23"/>
    <p:sldId id="285" r:id="rId24"/>
    <p:sldId id="283" r:id="rId25"/>
    <p:sldId id="284" r:id="rId26"/>
    <p:sldId id="265" r:id="rId27"/>
    <p:sldId id="266" r:id="rId28"/>
    <p:sldId id="267" r:id="rId29"/>
    <p:sldId id="268" r:id="rId30"/>
    <p:sldId id="269" r:id="rId31"/>
    <p:sldId id="270" r:id="rId32"/>
    <p:sldId id="271" r:id="rId33"/>
    <p:sldId id="295" r:id="rId34"/>
    <p:sldId id="293" r:id="rId35"/>
    <p:sldId id="294" r:id="rId36"/>
    <p:sldId id="291" r:id="rId37"/>
    <p:sldId id="297" r:id="rId38"/>
    <p:sldId id="292" r:id="rId39"/>
    <p:sldId id="272" r:id="rId40"/>
    <p:sldId id="273" r:id="rId41"/>
    <p:sldId id="274" r:id="rId42"/>
    <p:sldId id="275" r:id="rId43"/>
    <p:sldId id="276" r:id="rId44"/>
    <p:sldId id="289" r:id="rId45"/>
    <p:sldId id="290" r:id="rId46"/>
    <p:sldId id="287" r:id="rId47"/>
    <p:sldId id="277" r:id="rId48"/>
    <p:sldId id="298" r:id="rId49"/>
    <p:sldId id="278" r:id="rId50"/>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12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12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12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12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98" autoAdjust="0"/>
  </p:normalViewPr>
  <p:slideViewPr>
    <p:cSldViewPr>
      <p:cViewPr varScale="1">
        <p:scale>
          <a:sx n="47" d="100"/>
          <a:sy n="47" d="100"/>
        </p:scale>
        <p:origin x="-99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210938459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esapeakebay.net/content/publications/cbp_50513.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t>Changes 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Refined title.  </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Checking to make sure this is the current list.</a:t>
            </a:r>
          </a:p>
          <a:p>
            <a:pPr eaLnBrk="1" hangingPunct="1"/>
            <a:r>
              <a:rPr lang="en-US" smtClean="0"/>
              <a:t>May suggest combining with next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Checking to ensure current list.</a:t>
            </a:r>
          </a:p>
          <a:p>
            <a:pPr eaLnBrk="1" hangingPunct="1"/>
            <a:r>
              <a:rPr lang="en-US" smtClean="0"/>
              <a:t>May suggest combining with previous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Fixed typo in title (added “s” to state).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Fixed typo in first bullet (missing “s” in states).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mtClean="0"/>
              <a:t>Changed “acceptance by EPA” to acceptance by CBP partnership.  This gets at our idea of wanting full sign off by ag and env. Secretaries on the Principals’ Staff Committee of the CBP.  </a:t>
            </a:r>
          </a:p>
          <a:p>
            <a:pPr eaLnBrk="1" hangingPunct="1"/>
            <a:r>
              <a:rPr lang="en-US" smtClean="0"/>
              <a:t>Added bullet 1 to “data issues” to indicate that we need to have CBP agreement on how we are going to go about defining “functionally equivalent” practices (those practices that are functioning as a practice that was designed according to NRCS practice standard) and “sub-standard” practices (those practices that fall short of meeting the NRCS practice standard and likely are functioning at a lower level).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smtClean="0"/>
              <a:t>Need to mention need for “Plan 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smtClean="0"/>
              <a:t>Added this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a:ln/>
        </p:spPr>
        <p:txBody>
          <a:bodyPr/>
          <a:lstStyle/>
          <a:p>
            <a:pPr marL="158750" eaLnBrk="1" hangingPunct="1">
              <a:spcBef>
                <a:spcPts val="413"/>
              </a:spcBef>
            </a:pPr>
            <a:r>
              <a:rPr lang="en-US" smtClean="0">
                <a:solidFill>
                  <a:srgbClr val="000000"/>
                </a:solidFill>
                <a:cs typeface="Arial" charset="0"/>
                <a:sym typeface="Arial" charset="0"/>
              </a:rPr>
              <a:t>The Chesapeake Bay Program (CBP) released the </a:t>
            </a:r>
            <a:r>
              <a:rPr lang="en-US" u="sng" smtClean="0">
                <a:solidFill>
                  <a:srgbClr val="000000"/>
                </a:solidFill>
                <a:cs typeface="Arial" charset="0"/>
                <a:sym typeface="Arial" charset="0"/>
                <a:hlinkClick r:id="rId3"/>
              </a:rPr>
              <a:t>2009 </a:t>
            </a:r>
            <a:r>
              <a:rPr lang="en-US" u="sng" smtClean="0">
                <a:solidFill>
                  <a:srgbClr val="000000"/>
                </a:solidFill>
                <a:latin typeface="Arial Italic" charset="0"/>
                <a:cs typeface="Arial Italic" charset="0"/>
                <a:sym typeface="Arial Italic" charset="0"/>
                <a:hlinkClick r:id="rId3"/>
              </a:rPr>
              <a:t>Bay Barometer </a:t>
            </a:r>
            <a:r>
              <a:rPr lang="en-US" smtClean="0">
                <a:solidFill>
                  <a:srgbClr val="000000"/>
                </a:solidFill>
                <a:cs typeface="Arial" charset="0"/>
                <a:sym typeface="Arial" charset="0"/>
              </a:rPr>
              <a:t> last month, showing that the Bay continues to be degraded and illustrating a clear need to continue to accelerate restoration efforts across the region. </a:t>
            </a:r>
          </a:p>
          <a:p>
            <a:pPr marL="158750" eaLnBrk="1" hangingPunct="1">
              <a:spcBef>
                <a:spcPts val="413"/>
              </a:spcBef>
            </a:pPr>
            <a:r>
              <a:rPr lang="en-US" smtClean="0">
                <a:solidFill>
                  <a:srgbClr val="000000"/>
                </a:solidFill>
                <a:cs typeface="Arial" charset="0"/>
                <a:sym typeface="Arial" charset="0"/>
              </a:rPr>
              <a:t>The science behind the </a:t>
            </a:r>
            <a:r>
              <a:rPr lang="en-US" smtClean="0">
                <a:solidFill>
                  <a:srgbClr val="000000"/>
                </a:solidFill>
                <a:latin typeface="Arial Italic" charset="0"/>
                <a:cs typeface="Arial Italic" charset="0"/>
                <a:sym typeface="Arial Italic" charset="0"/>
              </a:rPr>
              <a:t>Bay Barometer</a:t>
            </a:r>
            <a:r>
              <a:rPr lang="en-US" smtClean="0">
                <a:solidFill>
                  <a:srgbClr val="000000"/>
                </a:solidFill>
                <a:cs typeface="Arial" charset="0"/>
                <a:sym typeface="Arial" charset="0"/>
              </a:rPr>
              <a:t> indicates that the Bay remains in poor condition, receiving an overall average health score of 45 percent, with 100 percent representing a fully restored ecosystem.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solidFill>
            <a:srgbClr val="FFFFFF"/>
          </a:solidFill>
          <a:ln/>
        </p:spPr>
      </p:sp>
      <p:sp>
        <p:nvSpPr>
          <p:cNvPr id="50179" name="Rectangle 2"/>
          <p:cNvSpPr>
            <a:spLocks noGrp="1" noChangeArrowheads="1"/>
          </p:cNvSpPr>
          <p:nvPr>
            <p:ph type="body" idx="1"/>
          </p:nvPr>
        </p:nvSpPr>
        <p:spPr>
          <a:noFill/>
          <a:ln/>
        </p:spPr>
        <p:txBody>
          <a:bodyPr/>
          <a:lstStyle/>
          <a:p>
            <a:pPr marL="158750" eaLnBrk="1" hangingPunct="1">
              <a:spcBef>
                <a:spcPts val="450"/>
              </a:spcBef>
            </a:pPr>
            <a:r>
              <a:rPr lang="en-US" sz="1300" smtClean="0">
                <a:solidFill>
                  <a:srgbClr val="009999"/>
                </a:solidFill>
                <a:cs typeface="Arial" charset="0"/>
                <a:sym typeface="Arial" charset="0"/>
              </a:rPr>
              <a:t>Launching major initiatives &amp; being accountable for progress:</a:t>
            </a:r>
            <a:r>
              <a:rPr lang="en-US" sz="1300" smtClean="0">
                <a:solidFill>
                  <a:srgbClr val="000000"/>
                </a:solidFill>
                <a:cs typeface="Arial" charset="0"/>
                <a:sym typeface="Arial" charset="0"/>
              </a:rPr>
              <a:t> </a:t>
            </a:r>
            <a:r>
              <a:rPr lang="en-US" smtClean="0">
                <a:solidFill>
                  <a:srgbClr val="000000"/>
                </a:solidFill>
                <a:cs typeface="Arial" charset="0"/>
                <a:sym typeface="Arial" charset="0"/>
              </a:rPr>
              <a:t>Strategy aims to protect the best and restore the rest. Initiatives include rigorous regulation to restore clean water, conservation practices on 4 million acres of farms, protection of 2 million acres of important lands and rebuilding of oyster populations in 20 tributaries. Accountability for progress will come through two-year milestones for action and measurable environmental goals.</a:t>
            </a:r>
          </a:p>
          <a:p>
            <a:pPr marL="158750" eaLnBrk="1" hangingPunct="1">
              <a:spcBef>
                <a:spcPts val="413"/>
              </a:spcBef>
            </a:pPr>
            <a:endParaRPr lang="en-US" smtClean="0">
              <a:solidFill>
                <a:srgbClr val="000000"/>
              </a:solidFill>
              <a:ea typeface="Lucida Grande" charset="0"/>
              <a:cs typeface="Lucida Grande" charset="0"/>
              <a:sym typeface="Arial" charset="0"/>
            </a:endParaRPr>
          </a:p>
          <a:p>
            <a:pPr marL="158750" eaLnBrk="1" hangingPunct="1">
              <a:spcBef>
                <a:spcPts val="450"/>
              </a:spcBef>
            </a:pPr>
            <a:r>
              <a:rPr lang="en-US" sz="1300" smtClean="0">
                <a:solidFill>
                  <a:srgbClr val="009999"/>
                </a:solidFill>
                <a:cs typeface="Arial" charset="0"/>
                <a:sym typeface="Arial" charset="0"/>
              </a:rPr>
              <a:t>Partnering with communities:</a:t>
            </a:r>
            <a:r>
              <a:rPr lang="en-US" sz="1300" smtClean="0">
                <a:solidFill>
                  <a:srgbClr val="000000"/>
                </a:solidFill>
                <a:cs typeface="Arial" charset="0"/>
                <a:sym typeface="Arial" charset="0"/>
              </a:rPr>
              <a:t> </a:t>
            </a:r>
            <a:r>
              <a:rPr lang="en-US" smtClean="0">
                <a:solidFill>
                  <a:srgbClr val="000000"/>
                </a:solidFill>
                <a:cs typeface="Arial" charset="0"/>
                <a:sym typeface="Arial" charset="0"/>
              </a:rPr>
              <a:t>Strategy is about improving the environment in communities throughout the entire 64,000-square-mile watershed and its thousands of streams, creeks and rivers. It is designed to support restoration efforts of local governments, groups and citizens; and provide economic benefits all around the Chesapeake region.</a:t>
            </a:r>
          </a:p>
          <a:p>
            <a:pPr marL="158750" eaLnBrk="1" hangingPunct="1">
              <a:spcBef>
                <a:spcPts val="413"/>
              </a:spcBef>
            </a:pPr>
            <a:endParaRPr lang="en-US" smtClean="0">
              <a:solidFill>
                <a:srgbClr val="000000"/>
              </a:solidFill>
              <a:ea typeface="Lucida Grande" charset="0"/>
              <a:cs typeface="Lucida Grande" charset="0"/>
              <a:sym typeface="Arial" charset="0"/>
            </a:endParaRPr>
          </a:p>
          <a:p>
            <a:pPr marL="158750" eaLnBrk="1" hangingPunct="1">
              <a:spcBef>
                <a:spcPts val="450"/>
              </a:spcBef>
            </a:pPr>
            <a:r>
              <a:rPr lang="en-US" sz="1300" smtClean="0">
                <a:solidFill>
                  <a:srgbClr val="009999"/>
                </a:solidFill>
                <a:cs typeface="Arial" charset="0"/>
                <a:sym typeface="Arial" charset="0"/>
              </a:rPr>
              <a:t>Deepening the federal commitment:</a:t>
            </a:r>
            <a:r>
              <a:rPr lang="en-US" sz="1300" smtClean="0">
                <a:solidFill>
                  <a:srgbClr val="000000"/>
                </a:solidFill>
                <a:cs typeface="Arial" charset="0"/>
                <a:sym typeface="Arial" charset="0"/>
              </a:rPr>
              <a:t> </a:t>
            </a:r>
            <a:r>
              <a:rPr lang="en-US" smtClean="0">
                <a:solidFill>
                  <a:srgbClr val="000000"/>
                </a:solidFill>
                <a:cs typeface="Arial" charset="0"/>
                <a:sym typeface="Arial" charset="0"/>
              </a:rPr>
              <a:t>Federal government is dedicating an unprecedented level of resources and actions, targeting resources where they can have the most impact, ensuring federal lands and facilities lead by example, and taking a comprehensive, ecosystem-wide approach to restoration.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Added this slide to emphasize the key commitment EPA and USDA made in E.O. Strategy specific to the tracking and verification of non-cost shared practices.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mtClean="0"/>
              <a:t>Inserted this slide of the suite of six partnership models and tools.  Main point, it’s not just about the CB Watershed Model, it’s a suite of models that are linked together to describe nutrient and sediment inputs to the watershed, transport, and water quality.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t>This is the updated slide of modeling tools to replace your slide #6 titled “CB paternship modeling tools.”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225A7FE3-B1F5-48EF-8F50-BED89C976D29}" type="slidenum">
              <a:rPr lang="en-US"/>
              <a:pPr/>
              <a:t>12</a:t>
            </a:fld>
            <a:endParaRPr lang="en-US"/>
          </a:p>
        </p:txBody>
      </p:sp>
      <p:sp>
        <p:nvSpPr>
          <p:cNvPr id="55299" name="Rectangle 2"/>
          <p:cNvSpPr>
            <a:spLocks noGrp="1" noRot="1" noChangeAspect="1" noChangeArrowheads="1" noTextEdit="1"/>
          </p:cNvSpPr>
          <p:nvPr>
            <p:ph type="sldImg"/>
          </p:nvPr>
        </p:nvSpPr>
        <p:spPr>
          <a:xfrm>
            <a:off x="1144588" y="685800"/>
            <a:ext cx="4570412" cy="3427413"/>
          </a:xfrm>
          <a:ln/>
        </p:spPr>
      </p:sp>
      <p:sp>
        <p:nvSpPr>
          <p:cNvPr id="55300" name="Rectangle 3"/>
          <p:cNvSpPr>
            <a:spLocks noGrp="1" noChangeArrowheads="1"/>
          </p:cNvSpPr>
          <p:nvPr>
            <p:ph type="body" idx="1"/>
          </p:nvPr>
        </p:nvSpPr>
        <p:spPr>
          <a:xfrm>
            <a:off x="915988" y="4343400"/>
            <a:ext cx="5026025"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911AB3E3-97A3-4622-AFD3-1A3E8D024D8D}" type="slidenum">
              <a:rPr lang="en-US"/>
              <a:pPr/>
              <a:t>13</a:t>
            </a:fld>
            <a:endParaRPr lang="en-US"/>
          </a:p>
        </p:txBody>
      </p:sp>
      <p:sp>
        <p:nvSpPr>
          <p:cNvPr id="56323" name="Rectangle 2"/>
          <p:cNvSpPr>
            <a:spLocks noGrp="1" noRot="1" noChangeAspect="1" noChangeArrowheads="1" noTextEdit="1"/>
          </p:cNvSpPr>
          <p:nvPr>
            <p:ph type="sldImg"/>
          </p:nvPr>
        </p:nvSpPr>
        <p:spPr>
          <a:xfrm>
            <a:off x="1144588" y="685800"/>
            <a:ext cx="4570412" cy="3427413"/>
          </a:xfrm>
          <a:ln/>
        </p:spPr>
      </p:sp>
      <p:sp>
        <p:nvSpPr>
          <p:cNvPr id="56324" name="Rectangle 3"/>
          <p:cNvSpPr>
            <a:spLocks noGrp="1" noChangeArrowheads="1"/>
          </p:cNvSpPr>
          <p:nvPr>
            <p:ph type="body" idx="1"/>
          </p:nvPr>
        </p:nvSpPr>
        <p:spPr>
          <a:xfrm>
            <a:off x="915988" y="4343400"/>
            <a:ext cx="5026025"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smtClean="0"/>
              <a:t>Refined title.</a:t>
            </a:r>
          </a:p>
          <a:p>
            <a:pPr eaLnBrk="1" hangingPunct="1"/>
            <a:r>
              <a:rPr lang="en-US" smtClean="0"/>
              <a:t>Checking to make sure this is the current list.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9451402-A42B-4C7A-851F-500D112FF3D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08FE011-7055-4CD3-8F7C-49E3C3BD0C0C}"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140417E-99CA-4333-8333-17FB608CF5A5}" type="slidenum">
              <a:rPr lang="en-US"/>
              <a:pPr>
                <a:defRPr/>
              </a:pPr>
              <a:t>‹#›</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EBA2413-D583-43CE-9482-46D35269DF4E}" type="slidenum">
              <a:rPr lang="en-US"/>
              <a:pPr>
                <a:defRPr/>
              </a:pPr>
              <a:t>‹#›</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EF7E4F9-E0D6-4E89-9328-689D3116B742}" type="slidenum">
              <a:rPr lang="en-US"/>
              <a:pPr>
                <a:defRPr/>
              </a:pPr>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172AB2F-4DB6-4A5F-AA3D-1EAFF34EC76F}" type="slidenum">
              <a:rPr lang="en-US"/>
              <a:pPr>
                <a:defRPr/>
              </a:pPr>
              <a:t>‹#›</a:t>
            </a:fld>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3367BCE-C663-4DDE-87D9-0269FDE60FF0}" type="slidenum">
              <a:rPr lang="en-US"/>
              <a:pPr>
                <a:defRPr/>
              </a:pPr>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C07E5E5-8704-4D5E-9DCF-42ADAFEB4B22}" type="slidenum">
              <a:rPr lang="en-US"/>
              <a:pPr>
                <a:defRPr/>
              </a:pPr>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1C53DF0-2A28-42C5-8686-82CE5EDFDC7E}" type="slidenum">
              <a:rPr lang="en-US"/>
              <a:pPr>
                <a:defRPr/>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53A706C-382F-48B2-A5D5-16E09255888A}" type="slidenum">
              <a:rPr lang="en-US"/>
              <a:pPr>
                <a:defRPr/>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0DC6806-B162-4110-9DE9-F3802D3CB486}" type="slidenum">
              <a:rPr lang="en-US"/>
              <a:pPr>
                <a:defRPr/>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49B9A7C-F4AB-4DBE-AA4C-397F56F0893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5D82053-CE87-496B-BA7A-C7B4004996DB}" type="slidenum">
              <a:rPr lang="en-US"/>
              <a:pPr>
                <a:defRPr/>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D9460AD-4F1A-46B8-A2E5-64970C5D24B3}" type="slidenum">
              <a:rPr lang="en-US"/>
              <a:pPr>
                <a:defRPr/>
              </a:pPr>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2FF5A528-5FA0-4D0E-8938-38F94D29A0A5}" type="slidenum">
              <a:rPr lang="en-US"/>
              <a:pPr>
                <a:defRPr/>
              </a:pPr>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676AED3C-4EE4-4249-AE96-96A3C2084675}" type="slidenum">
              <a:rPr lang="en-US"/>
              <a:pPr>
                <a:defRPr/>
              </a:pPr>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8"/>
          <p:cNvSpPr txBox="1">
            <a:spLocks noGrp="1" noChangeArrowheads="1"/>
          </p:cNvSpPr>
          <p:nvPr>
            <p:ph type="sldNum" sz="quarter" idx="10"/>
          </p:nvPr>
        </p:nvSpPr>
        <p:spPr>
          <a:ln/>
        </p:spPr>
        <p:txBody>
          <a:bodyPr/>
          <a:lstStyle>
            <a:lvl1pPr>
              <a:defRPr/>
            </a:lvl1pPr>
          </a:lstStyle>
          <a:p>
            <a:pPr>
              <a:defRPr/>
            </a:pPr>
            <a:fld id="{7027C3F7-5E3D-41A3-BC00-BA4C954936B9}" type="slidenum">
              <a:rPr lang="en-US"/>
              <a:pPr>
                <a:defRPr/>
              </a:pPr>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8"/>
          <p:cNvSpPr txBox="1">
            <a:spLocks noGrp="1" noChangeArrowheads="1"/>
          </p:cNvSpPr>
          <p:nvPr>
            <p:ph type="sldNum" sz="quarter" idx="10"/>
          </p:nvPr>
        </p:nvSpPr>
        <p:spPr>
          <a:ln/>
        </p:spPr>
        <p:txBody>
          <a:bodyPr/>
          <a:lstStyle>
            <a:lvl1pPr>
              <a:defRPr/>
            </a:lvl1pPr>
          </a:lstStyle>
          <a:p>
            <a:pPr>
              <a:defRPr/>
            </a:pPr>
            <a:fld id="{5340554A-388F-4B18-8908-8743F28E273C}" type="slidenum">
              <a:rPr lang="en-US"/>
              <a:pPr>
                <a:defRPr/>
              </a:pPr>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8"/>
          <p:cNvSpPr txBox="1">
            <a:spLocks noGrp="1" noChangeArrowheads="1"/>
          </p:cNvSpPr>
          <p:nvPr>
            <p:ph type="sldNum" sz="quarter" idx="10"/>
          </p:nvPr>
        </p:nvSpPr>
        <p:spPr>
          <a:ln/>
        </p:spPr>
        <p:txBody>
          <a:bodyPr/>
          <a:lstStyle>
            <a:lvl1pPr>
              <a:defRPr/>
            </a:lvl1pPr>
          </a:lstStyle>
          <a:p>
            <a:pPr>
              <a:defRPr/>
            </a:pPr>
            <a:fld id="{8E0D64AD-6DAF-4379-8426-2F492EB12B6E}" type="slidenum">
              <a:rPr lang="en-US"/>
              <a:pPr>
                <a:defRPr/>
              </a:pPr>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8"/>
          <p:cNvSpPr txBox="1">
            <a:spLocks noGrp="1" noChangeArrowheads="1"/>
          </p:cNvSpPr>
          <p:nvPr>
            <p:ph type="sldNum" sz="quarter" idx="10"/>
          </p:nvPr>
        </p:nvSpPr>
        <p:spPr>
          <a:ln/>
        </p:spPr>
        <p:txBody>
          <a:bodyPr/>
          <a:lstStyle>
            <a:lvl1pPr>
              <a:defRPr/>
            </a:lvl1pPr>
          </a:lstStyle>
          <a:p>
            <a:pPr>
              <a:defRPr/>
            </a:pPr>
            <a:fld id="{A862B378-5EA7-4D7F-BD02-30FEB25CC4D3}" type="slidenum">
              <a:rPr lang="en-US"/>
              <a:pPr>
                <a:defRPr/>
              </a:pPr>
              <a:t>‹#›</a:t>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8"/>
          <p:cNvSpPr txBox="1">
            <a:spLocks noGrp="1" noChangeArrowheads="1"/>
          </p:cNvSpPr>
          <p:nvPr>
            <p:ph type="sldNum" sz="quarter" idx="10"/>
          </p:nvPr>
        </p:nvSpPr>
        <p:spPr>
          <a:ln/>
        </p:spPr>
        <p:txBody>
          <a:bodyPr/>
          <a:lstStyle>
            <a:lvl1pPr>
              <a:defRPr/>
            </a:lvl1pPr>
          </a:lstStyle>
          <a:p>
            <a:pPr>
              <a:defRPr/>
            </a:pPr>
            <a:fld id="{FAD980D6-2319-4992-9C0F-8623DA3F22C9}" type="slidenum">
              <a:rPr lang="en-US"/>
              <a:pPr>
                <a:defRPr/>
              </a:pPr>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8"/>
          <p:cNvSpPr txBox="1">
            <a:spLocks noGrp="1" noChangeArrowheads="1"/>
          </p:cNvSpPr>
          <p:nvPr>
            <p:ph type="sldNum" sz="quarter" idx="10"/>
          </p:nvPr>
        </p:nvSpPr>
        <p:spPr>
          <a:ln/>
        </p:spPr>
        <p:txBody>
          <a:bodyPr/>
          <a:lstStyle>
            <a:lvl1pPr>
              <a:defRPr/>
            </a:lvl1pPr>
          </a:lstStyle>
          <a:p>
            <a:pPr>
              <a:defRPr/>
            </a:pPr>
            <a:fld id="{E6EAA2B6-48EB-47FC-B93B-DF11FF729577}" type="slidenum">
              <a:rPr lang="en-US"/>
              <a:pPr>
                <a:defRPr/>
              </a:pPr>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8"/>
          <p:cNvSpPr txBox="1">
            <a:spLocks noGrp="1" noChangeArrowheads="1"/>
          </p:cNvSpPr>
          <p:nvPr>
            <p:ph type="sldNum" sz="quarter" idx="10"/>
          </p:nvPr>
        </p:nvSpPr>
        <p:spPr>
          <a:ln/>
        </p:spPr>
        <p:txBody>
          <a:bodyPr/>
          <a:lstStyle>
            <a:lvl1pPr>
              <a:defRPr/>
            </a:lvl1pPr>
          </a:lstStyle>
          <a:p>
            <a:pPr>
              <a:defRPr/>
            </a:pPr>
            <a:fld id="{F9F7D278-6D44-41CE-9FFF-7FE71FCE17A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CC68AB9-A77D-4105-A6DA-2BD34C535135}"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9B230895-8F8B-4751-B8B0-48F1B8AF37BD}" type="slidenum">
              <a:rPr lang="en-US"/>
              <a:pPr>
                <a:defRPr/>
              </a:pPr>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24F31144-DFE3-4E93-834D-C00D80DDCED5}" type="slidenum">
              <a:rPr lang="en-US"/>
              <a:pPr>
                <a:defRPr/>
              </a:pPr>
              <a:t>‹#›</a:t>
            </a:fld>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CD30EE1-AFD8-4789-8EF6-986C29D45C94}" type="slidenum">
              <a:rPr lang="en-US"/>
              <a:pPr>
                <a:defRPr/>
              </a:pPr>
              <a:t>‹#›</a:t>
            </a:fld>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4D543D5-C447-45B0-B3D3-14E7754BACB6}" type="slidenum">
              <a:rPr lang="en-US"/>
              <a:pPr>
                <a:defRPr/>
              </a:pPr>
              <a:t>‹#›</a:t>
            </a:fld>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E721ECA-E810-454D-B121-72B17005ECE5}" type="slidenum">
              <a:rPr lang="en-US"/>
              <a:pPr>
                <a:defRPr/>
              </a:pPr>
              <a:t>‹#›</a:t>
            </a:fld>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35B7B31-2FA9-4779-A35E-EFA0E8976E41}" type="slidenum">
              <a:rPr lang="en-US"/>
              <a:pPr>
                <a:defRPr/>
              </a:pPr>
              <a:t>‹#›</a:t>
            </a:fld>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FC21220-68BE-4FE5-A6BB-5ED997288DFC}" type="slidenum">
              <a:rPr lang="en-US"/>
              <a:pPr>
                <a:defRPr/>
              </a:pPr>
              <a:t>‹#›</a:t>
            </a:fld>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898A88CD-56C9-4977-9405-1980F74EB23F}" type="slidenum">
              <a:rPr lang="en-US"/>
              <a:pPr>
                <a:defRPr/>
              </a:pPr>
              <a:t>‹#›</a:t>
            </a:fld>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78ADEB6-E839-451A-AF22-E99B7F05EAEA}" type="slidenum">
              <a:rPr lang="en-US"/>
              <a:pPr>
                <a:defRPr/>
              </a:pPr>
              <a:t>‹#›</a:t>
            </a:fld>
            <a:endParaRPr lang="en-US"/>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374B109-9BD2-4595-A80C-B746C6A37B36}"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7B9925F-52CF-434F-8746-2E8398033F2F}" type="slidenum">
              <a:rPr lang="en-US"/>
              <a:pPr>
                <a:defRPr/>
              </a:pPr>
              <a:t>‹#›</a:t>
            </a:fld>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rebuchet MS Bol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5A2B7E7-1EE5-4ACB-AE4E-A76A69AAA5E1}" type="slidenum">
              <a:rPr lang="en-US"/>
              <a:pPr>
                <a:defRPr/>
              </a:pPr>
              <a:t>‹#›</a:t>
            </a:fld>
            <a:endParaRPr lang="en-US"/>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EF696B7-9F44-4798-9C19-2E60B1E6B5EE}" type="slidenum">
              <a:rPr lang="en-US"/>
              <a:pPr>
                <a:defRPr/>
              </a:pPr>
              <a:t>‹#›</a:t>
            </a:fld>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3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583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B9FA4A3-29D1-4493-921F-858AB135AFE2}" type="slidenum">
              <a:rPr lang="en-US"/>
              <a:pPr>
                <a:defRPr/>
              </a:pPr>
              <a:t>‹#›</a:t>
            </a:fld>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1689AB2-60EA-4D6B-8000-445E69316313}" type="slidenum">
              <a:rPr lang="en-US"/>
              <a:pPr>
                <a:defRPr/>
              </a:pPr>
              <a:t>‹#›</a:t>
            </a:fld>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6B579F95-E207-4C12-989E-243367C5D336}" type="slidenum">
              <a:rPr lang="en-US"/>
              <a:pPr>
                <a:defRPr/>
              </a:pPr>
              <a:t>‹#›</a:t>
            </a:fld>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F8B8E3A5-50EE-4850-96FD-68B59F9AEEB6}" type="slidenum">
              <a:rPr lang="en-US"/>
              <a:pPr>
                <a:defRPr/>
              </a:pPr>
              <a:t>‹#›</a:t>
            </a:fld>
            <a:endParaRPr lang="en-US"/>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026D7B1E-ACA2-4D15-9FE7-624C410FAFEB}" type="slidenum">
              <a:rPr lang="en-US"/>
              <a:pPr>
                <a:defRPr/>
              </a:pPr>
              <a:t>‹#›</a:t>
            </a:fld>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5236A644-44E9-4BC6-993E-384014EF7379}" type="slidenum">
              <a:rPr lang="en-US"/>
              <a:pPr>
                <a:defRPr/>
              </a:pPr>
              <a:t>‹#›</a:t>
            </a:fld>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5583D699-81AA-414A-948F-23F14B618BCC}" type="slidenum">
              <a:rPr lang="en-US"/>
              <a:pPr>
                <a:defRPr/>
              </a:pPr>
              <a:t>‹#›</a:t>
            </a:fld>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D996F53E-C838-4012-9D59-B582D2BCF94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59ABA55-3463-4C5D-9F3D-51B8F33EC92E}" type="slidenum">
              <a:rPr lang="en-US"/>
              <a:pPr>
                <a:defRPr/>
              </a:pPr>
              <a:t>‹#›</a:t>
            </a:fld>
            <a:endParaRPr 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1DDEA12-590F-40ED-AF8B-43EEC78C57FE}" type="slidenum">
              <a:rPr lang="en-US"/>
              <a:pPr>
                <a:defRPr/>
              </a:pPr>
              <a:t>‹#›</a:t>
            </a:fld>
            <a:endParaRPr lang="en-US"/>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9015E8C9-5F8E-4722-84ED-44F58EF8041F}" type="slidenum">
              <a:rPr lang="en-US"/>
              <a:pPr>
                <a:defRPr/>
              </a:pPr>
              <a:t>‹#›</a:t>
            </a:fld>
            <a:endParaRPr lang="en-US"/>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738BD845-142B-49C3-8262-A1694C17394C}" type="slidenum">
              <a:rPr lang="en-US"/>
              <a:pPr>
                <a:defRPr/>
              </a:pPr>
              <a:t>‹#›</a:t>
            </a:fld>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82389408-4023-46DE-AE7A-BAA160842E8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E5BCE8F-BA4A-44FC-BE38-7A9B59595B69}"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459FB81-8BEA-4744-A31B-D28D46770717}"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ABB01D1-375A-4062-9923-BD68E42144E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EEC0FED-A951-40BE-8F1B-B13826D81A08}"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ECBB43A-3439-48D3-A272-89F12B56122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8B727E2-B7E9-4EA8-B5CD-32CB65849BC7}"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560771A-1652-4916-887C-9D18B4FD6EB2}"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38231BA-D989-4413-9504-C69A352C8F5C}"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7352BE2-99EB-4D1E-9623-D5C2D0EE6DF6}"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EBE765B-B79F-4E83-840E-A9B72E8D32C3}"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A228E6A-8501-4836-BC17-269AFC6F10C1}"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C60BC51-F610-4D20-B73A-B10CE43CF117}"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1507BD6-74E3-4688-86DB-27787728A217}"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E06594F-53A3-42B3-B8A1-F5391B237CA1}"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C6976E4-84C7-4581-9963-8906BC692F2A}"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E4A9929-462E-4EE5-97F0-538BE77073C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7C590B4-40FB-487E-9D4F-C34B601C6E8B}"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456B2E8-E435-4F56-8B73-F592B85BA89A}"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7061A9D-655E-4750-9FAA-A8B7AF736513}"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968F3C7-E5A2-498D-9831-01725172E294}"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ADA1F68-E340-4A47-A213-DF996763E031}"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C0C4E6A-DBC7-4064-AAB1-1FA5F90BDF96}"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C0BCD20-B636-4E35-8468-BBAC6DBDB99F}"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533405F-561A-4B55-945F-91097C6C3F0D}"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95E3BA1-3668-4B0A-BE91-B4492B57A7AE}"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BA9715F-AF23-4264-962D-8546DAB49CAB}"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45E63FE7-F20F-47E9-9623-B265B2237B5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7084DD6-04DC-4174-8527-59A1592061AF}"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00E6C2F-F5DB-4F63-9E15-4D69D1A49094}"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77EC6A0-7E97-471D-AF4A-8B94011869F3}"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ahom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7A19356-FD45-4E7F-BB48-0D9D10F657BA}"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D133D4E-96FE-4A42-8587-DBD4093A06A5}"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E35FFF0-32AE-412F-8E63-96760C3695C3}"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3CA58F4-B04F-4E53-92C5-89EFCC3D9C71}"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89786B2-3B43-415C-B8FB-FBA5F6713BEF}"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9CB11432-FEF3-4261-AC70-96C9ED5AEAFE}"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D757FB3C-D900-4E8A-BDF9-0337F933D4D4}"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D3AAB2EA-C2AC-4370-8046-962C4517772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4BBDCCD-19FA-46CF-BD60-D1E2762FD054}"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9B7FAE26-0BA1-4E95-BE70-05D95EB77A1D}"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8703769B-5ACA-4B2D-836F-A0BBA253BA4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2D745C82-58AA-4A82-9BC7-D0C69EAEBB4D}"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C8F90C82-E2A1-4F3B-94FC-02FE55271064}"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796AE60A-C9FC-4777-877B-53B306AB4FF4}"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ED3A43DD-CC31-4A17-BC60-EB3047C4AEC6}"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4EF3AFB-8156-440E-8356-73A6BEFA68D7}"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DE6850-C2E9-40CF-8ED3-1B621D2D9769}"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61DDE12-E047-4D55-A0BA-A3B4B15A3A70}"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D2ECA13E-3808-460B-9195-9D692A09055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447E986-A733-4FD0-A32D-B24B26E9466A}"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5BAB165-AB8F-4646-B240-CC0DE24162EB}"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AD8725D-D9B9-41CC-96FB-C508BDD52D32}"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8F99D53-4F59-4E66-9059-E02A4717DEDD}"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A9736E8-4158-48D9-81E9-C5EB99515D53}"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B86BC44-25D4-462F-94EB-5AF7E31C934F}"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4AA4C6-7A85-4D93-AE7D-75913A3B9584}"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5ECFBE6-F0BF-4809-84AD-C16698C1E8C5}"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936AC127-7A0F-491D-B17B-03B28AD11DA3}" type="slidenum">
              <a:rPr lang="en-US"/>
              <a:pPr>
                <a:defRPr/>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ABE69483-76A9-4974-A675-4AC271EF9BB9}" type="slidenum">
              <a:rPr lang="en-US"/>
              <a:pPr>
                <a:defRPr/>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0"/>
          <p:cNvSpPr txBox="1">
            <a:spLocks noGrp="1" noChangeArrowheads="1"/>
          </p:cNvSpPr>
          <p:nvPr>
            <p:ph type="sldNum" sz="quarter" idx="10"/>
          </p:nvPr>
        </p:nvSpPr>
        <p:spPr>
          <a:ln/>
        </p:spPr>
        <p:txBody>
          <a:bodyPr/>
          <a:lstStyle>
            <a:lvl1pPr>
              <a:defRPr/>
            </a:lvl1pPr>
          </a:lstStyle>
          <a:p>
            <a:pPr>
              <a:defRPr/>
            </a:pPr>
            <a:fld id="{6C4AAA3F-4DE5-4FD1-BC6A-D4BBBA6167C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301B6FB-7FAB-4B75-9A00-F492EFF37DE6}"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0"/>
          <p:cNvSpPr txBox="1">
            <a:spLocks noGrp="1" noChangeArrowheads="1"/>
          </p:cNvSpPr>
          <p:nvPr>
            <p:ph type="sldNum" sz="quarter" idx="10"/>
          </p:nvPr>
        </p:nvSpPr>
        <p:spPr>
          <a:ln/>
        </p:spPr>
        <p:txBody>
          <a:bodyPr/>
          <a:lstStyle>
            <a:lvl1pPr>
              <a:defRPr/>
            </a:lvl1pPr>
          </a:lstStyle>
          <a:p>
            <a:pPr>
              <a:defRPr/>
            </a:pPr>
            <a:fld id="{76090294-AE65-4C44-AA6A-7C6FC52B7219}" type="slidenum">
              <a:rPr lang="en-US"/>
              <a:pPr>
                <a:defRPr/>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0"/>
          <p:cNvSpPr txBox="1">
            <a:spLocks noGrp="1" noChangeArrowheads="1"/>
          </p:cNvSpPr>
          <p:nvPr>
            <p:ph type="sldNum" sz="quarter" idx="10"/>
          </p:nvPr>
        </p:nvSpPr>
        <p:spPr>
          <a:ln/>
        </p:spPr>
        <p:txBody>
          <a:bodyPr/>
          <a:lstStyle>
            <a:lvl1pPr>
              <a:defRPr/>
            </a:lvl1pPr>
          </a:lstStyle>
          <a:p>
            <a:pPr>
              <a:defRPr/>
            </a:pPr>
            <a:fld id="{8016E71E-CE61-48BF-952F-A6FFCD1973C6}" type="slidenum">
              <a:rPr lang="en-US"/>
              <a:pPr>
                <a:defRPr/>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10"/>
          <p:cNvSpPr txBox="1">
            <a:spLocks noGrp="1" noChangeArrowheads="1"/>
          </p:cNvSpPr>
          <p:nvPr>
            <p:ph type="sldNum" sz="quarter" idx="10"/>
          </p:nvPr>
        </p:nvSpPr>
        <p:spPr>
          <a:ln/>
        </p:spPr>
        <p:txBody>
          <a:bodyPr/>
          <a:lstStyle>
            <a:lvl1pPr>
              <a:defRPr/>
            </a:lvl1pPr>
          </a:lstStyle>
          <a:p>
            <a:pPr>
              <a:defRPr/>
            </a:pPr>
            <a:fld id="{83EE726C-C617-402A-8070-E2C45F1D9753}" type="slidenum">
              <a:rPr lang="en-US"/>
              <a:pPr>
                <a:defRPr/>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0"/>
          <p:cNvSpPr txBox="1">
            <a:spLocks noGrp="1" noChangeArrowheads="1"/>
          </p:cNvSpPr>
          <p:nvPr>
            <p:ph type="sldNum" sz="quarter" idx="10"/>
          </p:nvPr>
        </p:nvSpPr>
        <p:spPr>
          <a:ln/>
        </p:spPr>
        <p:txBody>
          <a:bodyPr/>
          <a:lstStyle>
            <a:lvl1pPr>
              <a:defRPr/>
            </a:lvl1pPr>
          </a:lstStyle>
          <a:p>
            <a:pPr>
              <a:defRPr/>
            </a:pPr>
            <a:fld id="{1AC7D8AD-F8B5-4E6E-993A-647A2FD8BAB8}" type="slidenum">
              <a:rPr lang="en-US"/>
              <a:pPr>
                <a:defRPr/>
              </a:pPr>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0"/>
          <p:cNvSpPr txBox="1">
            <a:spLocks noGrp="1" noChangeArrowheads="1"/>
          </p:cNvSpPr>
          <p:nvPr>
            <p:ph type="sldNum" sz="quarter" idx="10"/>
          </p:nvPr>
        </p:nvSpPr>
        <p:spPr>
          <a:ln/>
        </p:spPr>
        <p:txBody>
          <a:bodyPr/>
          <a:lstStyle>
            <a:lvl1pPr>
              <a:defRPr/>
            </a:lvl1pPr>
          </a:lstStyle>
          <a:p>
            <a:pPr>
              <a:defRPr/>
            </a:pPr>
            <a:fld id="{B0E6B7FE-D407-46EA-8A94-88EE1CDE601E}" type="slidenum">
              <a:rPr lang="en-US"/>
              <a:pPr>
                <a:defRPr/>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0"/>
          <p:cNvSpPr txBox="1">
            <a:spLocks noGrp="1" noChangeArrowheads="1"/>
          </p:cNvSpPr>
          <p:nvPr>
            <p:ph type="sldNum" sz="quarter" idx="10"/>
          </p:nvPr>
        </p:nvSpPr>
        <p:spPr>
          <a:ln/>
        </p:spPr>
        <p:txBody>
          <a:bodyPr/>
          <a:lstStyle>
            <a:lvl1pPr>
              <a:defRPr/>
            </a:lvl1pPr>
          </a:lstStyle>
          <a:p>
            <a:pPr>
              <a:defRPr/>
            </a:pPr>
            <a:fld id="{33E48780-0B20-43F5-B3C1-375924EF2436}" type="slidenum">
              <a:rPr lang="en-US"/>
              <a:pPr>
                <a:defRPr/>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9C875A30-C627-4C6A-88E0-58093C0AA60C}" type="slidenum">
              <a:rPr lang="en-US"/>
              <a:pPr>
                <a:defRPr/>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20E8F968-1610-4C5C-A316-1EB893FF5BD7}" type="slidenum">
              <a:rPr lang="en-US"/>
              <a:pPr>
                <a:defRPr/>
              </a:pPr>
              <a:t>‹#›</a:t>
            </a:fld>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F9E5961A-A427-4E3A-90DC-9A82CC62E053}" type="slidenum">
              <a:rPr lang="en-US"/>
              <a:pPr>
                <a:defRPr/>
              </a:pPr>
              <a:t>‹#›</a:t>
            </a:fld>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C176681C-9B9F-461F-937F-D652EC92C87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5B90001-4F60-48D3-BA4B-4F6B8E77778C}"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0"/>
          <p:cNvSpPr txBox="1">
            <a:spLocks noGrp="1" noChangeArrowheads="1"/>
          </p:cNvSpPr>
          <p:nvPr>
            <p:ph type="sldNum" sz="quarter" idx="10"/>
          </p:nvPr>
        </p:nvSpPr>
        <p:spPr>
          <a:ln/>
        </p:spPr>
        <p:txBody>
          <a:bodyPr/>
          <a:lstStyle>
            <a:lvl1pPr>
              <a:defRPr/>
            </a:lvl1pPr>
          </a:lstStyle>
          <a:p>
            <a:pPr>
              <a:defRPr/>
            </a:pPr>
            <a:fld id="{F4BAD8AB-7ECE-431C-91F6-B4312062DC33}" type="slidenum">
              <a:rPr lang="en-US"/>
              <a:pPr>
                <a:defRPr/>
              </a:pPr>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0"/>
          <p:cNvSpPr txBox="1">
            <a:spLocks noGrp="1" noChangeArrowheads="1"/>
          </p:cNvSpPr>
          <p:nvPr>
            <p:ph type="sldNum" sz="quarter" idx="10"/>
          </p:nvPr>
        </p:nvSpPr>
        <p:spPr>
          <a:ln/>
        </p:spPr>
        <p:txBody>
          <a:bodyPr/>
          <a:lstStyle>
            <a:lvl1pPr>
              <a:defRPr/>
            </a:lvl1pPr>
          </a:lstStyle>
          <a:p>
            <a:pPr>
              <a:defRPr/>
            </a:pPr>
            <a:fld id="{981014EB-793E-44DC-BFA7-077A0AB17051}" type="slidenum">
              <a:rPr lang="en-US"/>
              <a:pPr>
                <a:defRPr/>
              </a:pPr>
              <a:t>‹#›</a:t>
            </a:fld>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0"/>
          <p:cNvSpPr txBox="1">
            <a:spLocks noGrp="1" noChangeArrowheads="1"/>
          </p:cNvSpPr>
          <p:nvPr>
            <p:ph type="sldNum" sz="quarter" idx="10"/>
          </p:nvPr>
        </p:nvSpPr>
        <p:spPr>
          <a:ln/>
        </p:spPr>
        <p:txBody>
          <a:bodyPr/>
          <a:lstStyle>
            <a:lvl1pPr>
              <a:defRPr/>
            </a:lvl1pPr>
          </a:lstStyle>
          <a:p>
            <a:pPr>
              <a:defRPr/>
            </a:pPr>
            <a:fld id="{7126A749-C9AC-467B-BD2A-7487AB0679E8}" type="slidenum">
              <a:rPr lang="en-US"/>
              <a:pPr>
                <a:defRPr/>
              </a:pPr>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10"/>
          <p:cNvSpPr txBox="1">
            <a:spLocks noGrp="1" noChangeArrowheads="1"/>
          </p:cNvSpPr>
          <p:nvPr>
            <p:ph type="sldNum" sz="quarter" idx="10"/>
          </p:nvPr>
        </p:nvSpPr>
        <p:spPr>
          <a:ln/>
        </p:spPr>
        <p:txBody>
          <a:bodyPr/>
          <a:lstStyle>
            <a:lvl1pPr>
              <a:defRPr/>
            </a:lvl1pPr>
          </a:lstStyle>
          <a:p>
            <a:pPr>
              <a:defRPr/>
            </a:pPr>
            <a:fld id="{7AEC6E82-3510-46D6-99C0-D121F41055F6}" type="slidenum">
              <a:rPr lang="en-US"/>
              <a:pPr>
                <a:defRPr/>
              </a:pPr>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0"/>
          <p:cNvSpPr txBox="1">
            <a:spLocks noGrp="1" noChangeArrowheads="1"/>
          </p:cNvSpPr>
          <p:nvPr>
            <p:ph type="sldNum" sz="quarter" idx="10"/>
          </p:nvPr>
        </p:nvSpPr>
        <p:spPr>
          <a:ln/>
        </p:spPr>
        <p:txBody>
          <a:bodyPr/>
          <a:lstStyle>
            <a:lvl1pPr>
              <a:defRPr/>
            </a:lvl1pPr>
          </a:lstStyle>
          <a:p>
            <a:pPr>
              <a:defRPr/>
            </a:pPr>
            <a:fld id="{3F8D80F4-51A4-46D0-803A-D7E71BAF23F4}" type="slidenum">
              <a:rPr lang="en-US"/>
              <a:pPr>
                <a:defRPr/>
              </a:pPr>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0"/>
          <p:cNvSpPr txBox="1">
            <a:spLocks noGrp="1" noChangeArrowheads="1"/>
          </p:cNvSpPr>
          <p:nvPr>
            <p:ph type="sldNum" sz="quarter" idx="10"/>
          </p:nvPr>
        </p:nvSpPr>
        <p:spPr>
          <a:ln/>
        </p:spPr>
        <p:txBody>
          <a:bodyPr/>
          <a:lstStyle>
            <a:lvl1pPr>
              <a:defRPr/>
            </a:lvl1pPr>
          </a:lstStyle>
          <a:p>
            <a:pPr>
              <a:defRPr/>
            </a:pPr>
            <a:fld id="{7AA3BD49-8EC6-4649-B45D-7A87870F6F8B}" type="slidenum">
              <a:rPr lang="en-US"/>
              <a:pPr>
                <a:defRPr/>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0"/>
          <p:cNvSpPr txBox="1">
            <a:spLocks noGrp="1" noChangeArrowheads="1"/>
          </p:cNvSpPr>
          <p:nvPr>
            <p:ph type="sldNum" sz="quarter" idx="10"/>
          </p:nvPr>
        </p:nvSpPr>
        <p:spPr>
          <a:ln/>
        </p:spPr>
        <p:txBody>
          <a:bodyPr/>
          <a:lstStyle>
            <a:lvl1pPr>
              <a:defRPr/>
            </a:lvl1pPr>
          </a:lstStyle>
          <a:p>
            <a:pPr>
              <a:defRPr/>
            </a:pPr>
            <a:fld id="{0A925E81-2F9F-4EF7-9FBC-801EB1A3CA95}" type="slidenum">
              <a:rPr lang="en-US"/>
              <a:pPr>
                <a:defRPr/>
              </a:pPr>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EB7CD3BF-0E84-4CC3-AD69-59C388937259}" type="slidenum">
              <a:rPr lang="en-US"/>
              <a:pPr>
                <a:defRPr/>
              </a:pPr>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0"/>
          <p:cNvSpPr txBox="1">
            <a:spLocks noGrp="1" noChangeArrowheads="1"/>
          </p:cNvSpPr>
          <p:nvPr>
            <p:ph type="sldNum" sz="quarter" idx="10"/>
          </p:nvPr>
        </p:nvSpPr>
        <p:spPr>
          <a:ln/>
        </p:spPr>
        <p:txBody>
          <a:bodyPr/>
          <a:lstStyle>
            <a:lvl1pPr>
              <a:defRPr/>
            </a:lvl1pPr>
          </a:lstStyle>
          <a:p>
            <a:pPr>
              <a:defRPr/>
            </a:pPr>
            <a:fld id="{D4480EC4-0634-4A3E-AECF-8E2FE4C2D050}" type="slidenum">
              <a:rPr lang="en-US"/>
              <a:pPr>
                <a:defRPr/>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CD9A303F-20E8-40CD-B46D-59BF4C31126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E28EDB6-E567-4484-B214-850C51119490}"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69F145E1-89D6-47E9-88B7-DA3E1E3E4465}"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8"/>
          <p:cNvSpPr txBox="1">
            <a:spLocks noGrp="1" noChangeArrowheads="1"/>
          </p:cNvSpPr>
          <p:nvPr>
            <p:ph type="sldNum" sz="quarter" idx="10"/>
          </p:nvPr>
        </p:nvSpPr>
        <p:spPr>
          <a:ln/>
        </p:spPr>
        <p:txBody>
          <a:bodyPr/>
          <a:lstStyle>
            <a:lvl1pPr>
              <a:defRPr/>
            </a:lvl1pPr>
          </a:lstStyle>
          <a:p>
            <a:pPr>
              <a:defRPr/>
            </a:pPr>
            <a:fld id="{8F1897B9-EFA4-47DB-AA4F-A1A2B4064923}"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537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8"/>
          <p:cNvSpPr txBox="1">
            <a:spLocks noGrp="1" noChangeArrowheads="1"/>
          </p:cNvSpPr>
          <p:nvPr>
            <p:ph type="sldNum" sz="quarter" idx="10"/>
          </p:nvPr>
        </p:nvSpPr>
        <p:spPr>
          <a:ln/>
        </p:spPr>
        <p:txBody>
          <a:bodyPr/>
          <a:lstStyle>
            <a:lvl1pPr>
              <a:defRPr/>
            </a:lvl1pPr>
          </a:lstStyle>
          <a:p>
            <a:pPr>
              <a:defRPr/>
            </a:pPr>
            <a:fld id="{34C17F17-172F-4CCB-AC40-5AFFC3EAB00E}"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8"/>
          <p:cNvSpPr txBox="1">
            <a:spLocks noGrp="1" noChangeArrowheads="1"/>
          </p:cNvSpPr>
          <p:nvPr>
            <p:ph type="sldNum" sz="quarter" idx="10"/>
          </p:nvPr>
        </p:nvSpPr>
        <p:spPr>
          <a:ln/>
        </p:spPr>
        <p:txBody>
          <a:bodyPr/>
          <a:lstStyle>
            <a:lvl1pPr>
              <a:defRPr/>
            </a:lvl1pPr>
          </a:lstStyle>
          <a:p>
            <a:pPr>
              <a:defRPr/>
            </a:pPr>
            <a:fld id="{7C061DCF-A7CC-4448-A619-40C62A861913}" type="slidenum">
              <a:rPr lang="en-US"/>
              <a:pPr>
                <a:defRPr/>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8"/>
          <p:cNvSpPr txBox="1">
            <a:spLocks noGrp="1" noChangeArrowheads="1"/>
          </p:cNvSpPr>
          <p:nvPr>
            <p:ph type="sldNum" sz="quarter" idx="10"/>
          </p:nvPr>
        </p:nvSpPr>
        <p:spPr>
          <a:ln/>
        </p:spPr>
        <p:txBody>
          <a:bodyPr/>
          <a:lstStyle>
            <a:lvl1pPr>
              <a:defRPr/>
            </a:lvl1pPr>
          </a:lstStyle>
          <a:p>
            <a:pPr>
              <a:defRPr/>
            </a:pPr>
            <a:fld id="{A0230A25-BEF4-4296-BA75-21A04D9874E5}" type="slidenum">
              <a:rPr lang="en-US"/>
              <a:pPr>
                <a:defRPr/>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8"/>
          <p:cNvSpPr txBox="1">
            <a:spLocks noGrp="1" noChangeArrowheads="1"/>
          </p:cNvSpPr>
          <p:nvPr>
            <p:ph type="sldNum" sz="quarter" idx="10"/>
          </p:nvPr>
        </p:nvSpPr>
        <p:spPr>
          <a:ln/>
        </p:spPr>
        <p:txBody>
          <a:bodyPr/>
          <a:lstStyle>
            <a:lvl1pPr>
              <a:defRPr/>
            </a:lvl1pPr>
          </a:lstStyle>
          <a:p>
            <a:pPr>
              <a:defRPr/>
            </a:pPr>
            <a:fld id="{E607E476-D1DF-403B-84A9-ECD25C2336D5}" type="slidenum">
              <a:rPr lang="en-US"/>
              <a:pPr>
                <a:defRPr/>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8"/>
          <p:cNvSpPr txBox="1">
            <a:spLocks noGrp="1" noChangeArrowheads="1"/>
          </p:cNvSpPr>
          <p:nvPr>
            <p:ph type="sldNum" sz="quarter" idx="10"/>
          </p:nvPr>
        </p:nvSpPr>
        <p:spPr>
          <a:ln/>
        </p:spPr>
        <p:txBody>
          <a:bodyPr/>
          <a:lstStyle>
            <a:lvl1pPr>
              <a:defRPr/>
            </a:lvl1pPr>
          </a:lstStyle>
          <a:p>
            <a:pPr>
              <a:defRPr/>
            </a:pPr>
            <a:fld id="{AF8987F2-018E-4B57-9E46-5F73004E3CA6}" type="slidenum">
              <a:rPr lang="en-US"/>
              <a:pPr>
                <a:defRPr/>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8"/>
          <p:cNvSpPr txBox="1">
            <a:spLocks noGrp="1" noChangeArrowheads="1"/>
          </p:cNvSpPr>
          <p:nvPr>
            <p:ph type="sldNum" sz="quarter" idx="10"/>
          </p:nvPr>
        </p:nvSpPr>
        <p:spPr>
          <a:ln/>
        </p:spPr>
        <p:txBody>
          <a:bodyPr/>
          <a:lstStyle>
            <a:lvl1pPr>
              <a:defRPr/>
            </a:lvl1pPr>
          </a:lstStyle>
          <a:p>
            <a:pPr>
              <a:defRPr/>
            </a:pPr>
            <a:fld id="{CE8011F9-5315-46B7-A80E-3C28F0521091}" type="slidenum">
              <a:rPr lang="en-US"/>
              <a:pPr>
                <a:defRPr/>
              </a:pPr>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0F9409C6-B04E-4AFF-8F74-766C59B96A71}" type="slidenum">
              <a:rPr lang="en-US"/>
              <a:pPr>
                <a:defRPr/>
              </a:pPr>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1138"/>
            <a:ext cx="2057400" cy="664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1138"/>
            <a:ext cx="6019800" cy="664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8"/>
          <p:cNvSpPr txBox="1">
            <a:spLocks noGrp="1" noChangeArrowheads="1"/>
          </p:cNvSpPr>
          <p:nvPr>
            <p:ph type="sldNum" sz="quarter" idx="10"/>
          </p:nvPr>
        </p:nvSpPr>
        <p:spPr>
          <a:ln/>
        </p:spPr>
        <p:txBody>
          <a:bodyPr/>
          <a:lstStyle>
            <a:lvl1pPr>
              <a:defRPr/>
            </a:lvl1pPr>
          </a:lstStyle>
          <a:p>
            <a:pPr>
              <a:defRPr/>
            </a:pPr>
            <a:fld id="{F48FA497-A9AA-41BD-A262-955ADB23413F}"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5.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92275"/>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rgbClr val="FFFFFF"/>
                </a:solidFill>
                <a:cs typeface="Arial" charset="0"/>
              </a:defRPr>
            </a:lvl1pPr>
          </a:lstStyle>
          <a:p>
            <a:pPr>
              <a:defRPr/>
            </a:pPr>
            <a:fld id="{0AFE71E0-51E3-4B54-BF29-E850C50CB0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marL="39688" indent="-39688" algn="l" rtl="0" eaLnBrk="0" fontAlgn="base" hangingPunct="0">
        <a:spcBef>
          <a:spcPct val="0"/>
        </a:spcBef>
        <a:spcAft>
          <a:spcPct val="0"/>
        </a:spcAft>
        <a:defRPr sz="4100" b="1">
          <a:solidFill>
            <a:srgbClr val="464646"/>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10243" name="Rectangle 2"/>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1267" name="Text Box 3"/>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EE89B29E-0129-47CA-AB2E-5208070521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hf hdr="0" ftr="0" dt="0"/>
  <p:txStyles>
    <p:titleStyle>
      <a:lvl1pPr marL="39688" indent="-39688" algn="l" rtl="0" eaLnBrk="0" fontAlgn="base" hangingPunct="0">
        <a:spcBef>
          <a:spcPct val="0"/>
        </a:spcBef>
        <a:spcAft>
          <a:spcPct val="0"/>
        </a:spcAft>
        <a:defRPr sz="4100" b="1">
          <a:solidFill>
            <a:srgbClr val="464646"/>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pPr>
              <a:defRPr/>
            </a:pPr>
            <a:endParaRPr lang="en-US"/>
          </a:p>
        </p:txBody>
      </p:sp>
      <p:sp>
        <p:nvSpPr>
          <p:cNvPr id="12290"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pPr>
              <a:defRPr/>
            </a:pPr>
            <a:endParaRPr lang="en-US"/>
          </a:p>
        </p:txBody>
      </p:sp>
      <p:grpSp>
        <p:nvGrpSpPr>
          <p:cNvPr id="11268" name="Group 3"/>
          <p:cNvGrpSpPr>
            <a:grpSpLocks/>
          </p:cNvGrpSpPr>
          <p:nvPr/>
        </p:nvGrpSpPr>
        <p:grpSpPr bwMode="auto">
          <a:xfrm>
            <a:off x="-12700" y="5784850"/>
            <a:ext cx="3414713" cy="1092200"/>
            <a:chOff x="0" y="0"/>
            <a:chExt cx="2151" cy="688"/>
          </a:xfrm>
        </p:grpSpPr>
        <p:pic>
          <p:nvPicPr>
            <p:cNvPr id="11273" name="Picture 4"/>
            <p:cNvPicPr>
              <a:picLocks noChangeArrowheads="1"/>
            </p:cNvPicPr>
            <p:nvPr/>
          </p:nvPicPr>
          <p:blipFill>
            <a:blip r:embed="rId14" cstate="print"/>
            <a:srcRect/>
            <a:stretch>
              <a:fillRect/>
            </a:stretch>
          </p:blipFill>
          <p:spPr bwMode="auto">
            <a:xfrm>
              <a:off x="0" y="0"/>
              <a:ext cx="2151" cy="688"/>
            </a:xfrm>
            <a:prstGeom prst="rect">
              <a:avLst/>
            </a:prstGeom>
            <a:noFill/>
            <a:ln w="9525">
              <a:noFill/>
              <a:miter lim="800000"/>
              <a:headEnd/>
              <a:tailEnd/>
            </a:ln>
          </p:spPr>
        </p:pic>
      </p:grpSp>
      <p:pic>
        <p:nvPicPr>
          <p:cNvPr id="11269" name="Picture 5"/>
          <p:cNvPicPr>
            <a:picLocks noChangeArrowheads="1"/>
          </p:cNvPicPr>
          <p:nvPr/>
        </p:nvPicPr>
        <p:blipFill>
          <a:blip r:embed="rId15" cstate="print"/>
          <a:srcRect/>
          <a:stretch>
            <a:fillRect/>
          </a:stretch>
        </p:blipFill>
        <p:spPr bwMode="auto">
          <a:xfrm>
            <a:off x="-19050" y="5772150"/>
            <a:ext cx="3421063" cy="1109663"/>
          </a:xfrm>
          <a:prstGeom prst="rect">
            <a:avLst/>
          </a:prstGeom>
          <a:noFill/>
          <a:ln w="9525">
            <a:noFill/>
            <a:miter lim="800000"/>
            <a:headEnd/>
            <a:tailEnd/>
          </a:ln>
        </p:spPr>
      </p:pic>
      <p:sp>
        <p:nvSpPr>
          <p:cNvPr id="11270" name="Rectangle 6"/>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11271" name="Rectangle 7"/>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2296" name="Text Box 8"/>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9F145F1D-A9DC-4592-8A49-A9DFE69A08C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hf hdr="0" ftr="0" dt="0"/>
  <p:txStyles>
    <p:titleStyle>
      <a:lvl1pPr marL="39688" indent="-39688" algn="l" rtl="0" eaLnBrk="0" fontAlgn="base" hangingPunct="0">
        <a:spcBef>
          <a:spcPct val="0"/>
        </a:spcBef>
        <a:spcAft>
          <a:spcPct val="0"/>
        </a:spcAft>
        <a:defRPr sz="4100" b="1">
          <a:solidFill>
            <a:srgbClr val="DEF5FA"/>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7200" y="274638"/>
            <a:ext cx="8229600" cy="10207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Trebuchet MS" pitchFamily="34" charset="0"/>
              </a:rPr>
              <a:t>Click to edit Master title style</a:t>
            </a:r>
          </a:p>
        </p:txBody>
      </p:sp>
      <p:sp>
        <p:nvSpPr>
          <p:cNvPr id="12291" name="Rectangle 2"/>
          <p:cNvSpPr>
            <a:spLocks noGrp="1" noChangeArrowheads="1"/>
          </p:cNvSpPr>
          <p:nvPr>
            <p:ph type="body" idx="1"/>
          </p:nvPr>
        </p:nvSpPr>
        <p:spPr bwMode="auto">
          <a:xfrm>
            <a:off x="457200" y="1295400"/>
            <a:ext cx="8229600" cy="55626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Trebuchet MS Bold" charset="0"/>
              </a:rPr>
              <a:t>Click to edit Master text styles</a:t>
            </a:r>
          </a:p>
          <a:p>
            <a:pPr lvl="1"/>
            <a:r>
              <a:rPr lang="en-US" smtClean="0">
                <a:sym typeface="Trebuchet MS" pitchFamily="34" charset="0"/>
              </a:rPr>
              <a:t>Second level</a:t>
            </a:r>
          </a:p>
          <a:p>
            <a:pPr lvl="2"/>
            <a:r>
              <a:rPr lang="en-US" smtClean="0">
                <a:sym typeface="Trebuchet MS" pitchFamily="34" charset="0"/>
              </a:rPr>
              <a:t>Third level</a:t>
            </a:r>
          </a:p>
          <a:p>
            <a:pPr lvl="3"/>
            <a:r>
              <a:rPr lang="en-US" smtClean="0">
                <a:sym typeface="Trebuchet MS" pitchFamily="34" charset="0"/>
              </a:rPr>
              <a:t>Fourth level</a:t>
            </a:r>
          </a:p>
          <a:p>
            <a:pPr lvl="4"/>
            <a:r>
              <a:rPr lang="en-US" smtClean="0">
                <a:sym typeface="Trebuchet MS" pitchFamily="34" charset="0"/>
              </a:rPr>
              <a:t>Fifth level</a:t>
            </a:r>
          </a:p>
        </p:txBody>
      </p:sp>
      <p:sp>
        <p:nvSpPr>
          <p:cNvPr id="13315" name="Text Box 3"/>
          <p:cNvSpPr txBox="1">
            <a:spLocks noGrp="1" noChangeArrowheads="1"/>
          </p:cNvSpPr>
          <p:nvPr>
            <p:ph type="sldNum" sz="quarter" idx="4"/>
          </p:nvPr>
        </p:nvSpPr>
        <p:spPr bwMode="auto">
          <a:xfrm>
            <a:off x="7461250" y="62452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a:defRPr/>
            </a:pPr>
            <a:fld id="{0ADBA106-6603-4AD0-A8AE-10917BD5BD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hf hdr="0" ftr="0" dt="0"/>
  <p:txStyles>
    <p:titleStyle>
      <a:lvl1pPr marL="39688" indent="-39688" algn="l" rtl="0" eaLnBrk="0" fontAlgn="base" hangingPunct="0">
        <a:spcBef>
          <a:spcPct val="0"/>
        </a:spcBef>
        <a:spcAft>
          <a:spcPct val="0"/>
        </a:spcAft>
        <a:defRPr sz="2000">
          <a:solidFill>
            <a:srgbClr val="008080"/>
          </a:solidFill>
          <a:latin typeface="+mj-lt"/>
          <a:ea typeface="+mj-ea"/>
          <a:cs typeface="+mj-cs"/>
          <a:sym typeface="Trebuchet MS" pitchFamily="34" charset="0"/>
        </a:defRPr>
      </a:lvl1pPr>
      <a:lvl2pPr marL="39688" indent="-39688" algn="l" rtl="0" eaLnBrk="0" fontAlgn="base" hangingPunct="0">
        <a:spcBef>
          <a:spcPct val="0"/>
        </a:spcBef>
        <a:spcAft>
          <a:spcPct val="0"/>
        </a:spcAft>
        <a:defRPr sz="2000">
          <a:solidFill>
            <a:srgbClr val="008080"/>
          </a:solidFill>
          <a:latin typeface="Trebuchet MS" charset="0"/>
          <a:ea typeface="ヒラギノ角ゴ ProN W3" charset="0"/>
          <a:cs typeface="ヒラギノ角ゴ ProN W3" charset="0"/>
          <a:sym typeface="Trebuchet MS" pitchFamily="34" charset="0"/>
        </a:defRPr>
      </a:lvl2pPr>
      <a:lvl3pPr marL="39688" indent="-39688" algn="l" rtl="0" eaLnBrk="0" fontAlgn="base" hangingPunct="0">
        <a:spcBef>
          <a:spcPct val="0"/>
        </a:spcBef>
        <a:spcAft>
          <a:spcPct val="0"/>
        </a:spcAft>
        <a:defRPr sz="2000">
          <a:solidFill>
            <a:srgbClr val="008080"/>
          </a:solidFill>
          <a:latin typeface="Trebuchet MS" charset="0"/>
          <a:ea typeface="ヒラギノ角ゴ ProN W3" charset="0"/>
          <a:cs typeface="ヒラギノ角ゴ ProN W3" charset="0"/>
          <a:sym typeface="Trebuchet MS" pitchFamily="34" charset="0"/>
        </a:defRPr>
      </a:lvl3pPr>
      <a:lvl4pPr marL="39688" indent="-39688" algn="l" rtl="0" eaLnBrk="0" fontAlgn="base" hangingPunct="0">
        <a:spcBef>
          <a:spcPct val="0"/>
        </a:spcBef>
        <a:spcAft>
          <a:spcPct val="0"/>
        </a:spcAft>
        <a:defRPr sz="2000">
          <a:solidFill>
            <a:srgbClr val="008080"/>
          </a:solidFill>
          <a:latin typeface="Trebuchet MS" charset="0"/>
          <a:ea typeface="ヒラギノ角ゴ ProN W3" charset="0"/>
          <a:cs typeface="ヒラギノ角ゴ ProN W3" charset="0"/>
          <a:sym typeface="Trebuchet MS" pitchFamily="34" charset="0"/>
        </a:defRPr>
      </a:lvl4pPr>
      <a:lvl5pPr marL="39688" indent="-39688" algn="l" rtl="0" eaLnBrk="0" fontAlgn="base" hangingPunct="0">
        <a:spcBef>
          <a:spcPct val="0"/>
        </a:spcBef>
        <a:spcAft>
          <a:spcPct val="0"/>
        </a:spcAft>
        <a:defRPr sz="2000">
          <a:solidFill>
            <a:srgbClr val="008080"/>
          </a:solidFill>
          <a:latin typeface="Trebuchet MS" charset="0"/>
          <a:ea typeface="ヒラギノ角ゴ ProN W3" charset="0"/>
          <a:cs typeface="ヒラギノ角ゴ ProN W3" charset="0"/>
          <a:sym typeface="Trebuchet MS" pitchFamily="34" charset="0"/>
        </a:defRPr>
      </a:lvl5pPr>
      <a:lvl6pPr marL="496888" algn="l" rtl="0" fontAlgn="base">
        <a:spcBef>
          <a:spcPct val="0"/>
        </a:spcBef>
        <a:spcAft>
          <a:spcPct val="0"/>
        </a:spcAft>
        <a:defRPr sz="2000">
          <a:solidFill>
            <a:srgbClr val="008080"/>
          </a:solidFill>
          <a:latin typeface="Trebuchet MS" charset="0"/>
          <a:ea typeface="ヒラギノ角ゴ ProN W3" charset="0"/>
          <a:cs typeface="ヒラギノ角ゴ ProN W3" charset="0"/>
          <a:sym typeface="Trebuchet MS" charset="0"/>
        </a:defRPr>
      </a:lvl6pPr>
      <a:lvl7pPr marL="954088" algn="l" rtl="0" fontAlgn="base">
        <a:spcBef>
          <a:spcPct val="0"/>
        </a:spcBef>
        <a:spcAft>
          <a:spcPct val="0"/>
        </a:spcAft>
        <a:defRPr sz="2000">
          <a:solidFill>
            <a:srgbClr val="008080"/>
          </a:solidFill>
          <a:latin typeface="Trebuchet MS" charset="0"/>
          <a:ea typeface="ヒラギノ角ゴ ProN W3" charset="0"/>
          <a:cs typeface="ヒラギノ角ゴ ProN W3" charset="0"/>
          <a:sym typeface="Trebuchet MS" charset="0"/>
        </a:defRPr>
      </a:lvl7pPr>
      <a:lvl8pPr marL="1411288" algn="l" rtl="0" fontAlgn="base">
        <a:spcBef>
          <a:spcPct val="0"/>
        </a:spcBef>
        <a:spcAft>
          <a:spcPct val="0"/>
        </a:spcAft>
        <a:defRPr sz="2000">
          <a:solidFill>
            <a:srgbClr val="008080"/>
          </a:solidFill>
          <a:latin typeface="Trebuchet MS" charset="0"/>
          <a:ea typeface="ヒラギノ角ゴ ProN W3" charset="0"/>
          <a:cs typeface="ヒラギノ角ゴ ProN W3" charset="0"/>
          <a:sym typeface="Trebuchet MS" charset="0"/>
        </a:defRPr>
      </a:lvl8pPr>
      <a:lvl9pPr marL="1868488" algn="l" rtl="0" fontAlgn="base">
        <a:spcBef>
          <a:spcPct val="0"/>
        </a:spcBef>
        <a:spcAft>
          <a:spcPct val="0"/>
        </a:spcAft>
        <a:defRPr sz="2000">
          <a:solidFill>
            <a:srgbClr val="008080"/>
          </a:solidFill>
          <a:latin typeface="Trebuchet MS" charset="0"/>
          <a:ea typeface="ヒラギノ角ゴ ProN W3" charset="0"/>
          <a:cs typeface="ヒラギノ角ゴ ProN W3" charset="0"/>
          <a:sym typeface="Trebuchet MS" charset="0"/>
        </a:defRPr>
      </a:lvl9pPr>
    </p:titleStyle>
    <p:bodyStyle>
      <a:lvl1pPr marL="39688" indent="-39688" algn="l" rtl="0" eaLnBrk="0" fontAlgn="base" hangingPunct="0">
        <a:spcBef>
          <a:spcPts val="900"/>
        </a:spcBef>
        <a:spcAft>
          <a:spcPct val="0"/>
        </a:spcAft>
        <a:defRPr sz="4000">
          <a:solidFill>
            <a:srgbClr val="008080"/>
          </a:solidFill>
          <a:latin typeface="+mn-lt"/>
          <a:ea typeface="+mn-ea"/>
          <a:cs typeface="+mn-cs"/>
          <a:sym typeface="Trebuchet MS Bold" charset="0"/>
        </a:defRPr>
      </a:lvl1pPr>
      <a:lvl2pPr marL="579438" indent="-285750" algn="l" rtl="0" eaLnBrk="0" fontAlgn="base" hangingPunct="0">
        <a:spcBef>
          <a:spcPts val="700"/>
        </a:spcBef>
        <a:spcAft>
          <a:spcPct val="0"/>
        </a:spcAft>
        <a:buClr>
          <a:srgbClr val="4D4D4D"/>
        </a:buClr>
        <a:buSzPct val="100000"/>
        <a:buFont typeface="Trebuchet MS" pitchFamily="34" charset="0"/>
        <a:buChar char="–"/>
        <a:defRPr sz="3200">
          <a:solidFill>
            <a:srgbClr val="4D4D4D"/>
          </a:solidFill>
          <a:latin typeface="+mj-lt"/>
          <a:ea typeface="+mj-ea"/>
          <a:cs typeface="+mj-cs"/>
          <a:sym typeface="Trebuchet MS" pitchFamily="34" charset="0"/>
        </a:defRPr>
      </a:lvl2pPr>
      <a:lvl3pPr marL="979488" indent="-228600" algn="l" rtl="0" eaLnBrk="0" fontAlgn="base" hangingPunct="0">
        <a:spcBef>
          <a:spcPts val="600"/>
        </a:spcBef>
        <a:spcAft>
          <a:spcPct val="0"/>
        </a:spcAft>
        <a:buClr>
          <a:srgbClr val="4D4D4D"/>
        </a:buClr>
        <a:buSzPct val="100000"/>
        <a:buFont typeface="Trebuchet MS" pitchFamily="34" charset="0"/>
        <a:buChar char="•"/>
        <a:defRPr sz="2800">
          <a:solidFill>
            <a:srgbClr val="4D4D4D"/>
          </a:solidFill>
          <a:latin typeface="+mj-lt"/>
          <a:ea typeface="+mj-ea"/>
          <a:cs typeface="+mj-cs"/>
          <a:sym typeface="Trebuchet MS" pitchFamily="34" charset="0"/>
        </a:defRPr>
      </a:lvl3pPr>
      <a:lvl4pPr marL="1436688" indent="-228600" algn="l" rtl="0" eaLnBrk="0" fontAlgn="base" hangingPunct="0">
        <a:spcBef>
          <a:spcPts val="600"/>
        </a:spcBef>
        <a:spcAft>
          <a:spcPct val="0"/>
        </a:spcAft>
        <a:buClr>
          <a:srgbClr val="4D4D4D"/>
        </a:buClr>
        <a:buSzPct val="100000"/>
        <a:buFont typeface="Trebuchet MS" pitchFamily="34" charset="0"/>
        <a:buChar char="–"/>
        <a:defRPr sz="2400">
          <a:solidFill>
            <a:srgbClr val="4D4D4D"/>
          </a:solidFill>
          <a:latin typeface="+mj-lt"/>
          <a:ea typeface="+mj-ea"/>
          <a:cs typeface="+mj-cs"/>
          <a:sym typeface="Trebuchet MS" pitchFamily="34" charset="0"/>
        </a:defRPr>
      </a:lvl4pPr>
      <a:lvl5pPr marL="1893888" indent="-228600" algn="l" rtl="0" eaLnBrk="0" fontAlgn="base" hangingPunct="0">
        <a:spcBef>
          <a:spcPts val="500"/>
        </a:spcBef>
        <a:spcAft>
          <a:spcPct val="0"/>
        </a:spcAft>
        <a:buClr>
          <a:srgbClr val="000000"/>
        </a:buClr>
        <a:buSzPct val="100000"/>
        <a:buFont typeface="Trebuchet MS" pitchFamily="34" charset="0"/>
        <a:buChar char="»"/>
        <a:defRPr sz="2000">
          <a:solidFill>
            <a:schemeClr val="tx1"/>
          </a:solidFill>
          <a:latin typeface="+mj-lt"/>
          <a:ea typeface="+mj-ea"/>
          <a:cs typeface="+mj-cs"/>
          <a:sym typeface="Trebuchet MS" pitchFamily="34" charset="0"/>
        </a:defRPr>
      </a:lvl5pPr>
      <a:lvl6pPr marL="2351088" indent="-228600" algn="l" rtl="0" fontAlgn="base">
        <a:spcBef>
          <a:spcPts val="500"/>
        </a:spcBef>
        <a:spcAft>
          <a:spcPct val="0"/>
        </a:spcAft>
        <a:buClr>
          <a:srgbClr val="000000"/>
        </a:buClr>
        <a:buSzPct val="100000"/>
        <a:buFont typeface="Trebuchet MS" charset="0"/>
        <a:buChar char="»"/>
        <a:defRPr sz="2000">
          <a:solidFill>
            <a:schemeClr val="tx1"/>
          </a:solidFill>
          <a:latin typeface="+mj-lt"/>
          <a:ea typeface="+mj-ea"/>
          <a:cs typeface="+mj-cs"/>
          <a:sym typeface="Trebuchet MS" charset="0"/>
        </a:defRPr>
      </a:lvl6pPr>
      <a:lvl7pPr marL="2808288" indent="-228600" algn="l" rtl="0" fontAlgn="base">
        <a:spcBef>
          <a:spcPts val="500"/>
        </a:spcBef>
        <a:spcAft>
          <a:spcPct val="0"/>
        </a:spcAft>
        <a:buClr>
          <a:srgbClr val="000000"/>
        </a:buClr>
        <a:buSzPct val="100000"/>
        <a:buFont typeface="Trebuchet MS" charset="0"/>
        <a:buChar char="»"/>
        <a:defRPr sz="2000">
          <a:solidFill>
            <a:schemeClr val="tx1"/>
          </a:solidFill>
          <a:latin typeface="+mj-lt"/>
          <a:ea typeface="+mj-ea"/>
          <a:cs typeface="+mj-cs"/>
          <a:sym typeface="Trebuchet MS" charset="0"/>
        </a:defRPr>
      </a:lvl7pPr>
      <a:lvl8pPr marL="3265488" indent="-228600" algn="l" rtl="0" fontAlgn="base">
        <a:spcBef>
          <a:spcPts val="500"/>
        </a:spcBef>
        <a:spcAft>
          <a:spcPct val="0"/>
        </a:spcAft>
        <a:buClr>
          <a:srgbClr val="000000"/>
        </a:buClr>
        <a:buSzPct val="100000"/>
        <a:buFont typeface="Trebuchet MS" charset="0"/>
        <a:buChar char="»"/>
        <a:defRPr sz="2000">
          <a:solidFill>
            <a:schemeClr val="tx1"/>
          </a:solidFill>
          <a:latin typeface="+mj-lt"/>
          <a:ea typeface="+mj-ea"/>
          <a:cs typeface="+mj-cs"/>
          <a:sym typeface="Trebuchet MS" charset="0"/>
        </a:defRPr>
      </a:lvl8pPr>
      <a:lvl9pPr marL="3722688" indent="-228600" algn="l" rtl="0" fontAlgn="base">
        <a:spcBef>
          <a:spcPts val="500"/>
        </a:spcBef>
        <a:spcAft>
          <a:spcPct val="0"/>
        </a:spcAft>
        <a:buClr>
          <a:srgbClr val="000000"/>
        </a:buClr>
        <a:buSzPct val="100000"/>
        <a:buFont typeface="Trebuchet MS" charset="0"/>
        <a:buChar char="»"/>
        <a:defRPr sz="2000">
          <a:solidFill>
            <a:schemeClr val="tx1"/>
          </a:solidFill>
          <a:latin typeface="+mj-lt"/>
          <a:ea typeface="+mj-ea"/>
          <a:cs typeface="+mj-cs"/>
          <a:sym typeface="Trebuchet M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CF9E8"/>
            </a:gs>
            <a:gs pos="100000">
              <a:srgbClr val="8D8B7D"/>
            </a:gs>
          </a:gsLst>
          <a:lin ang="0" scaled="1"/>
        </a:gradFill>
        <a:effectLst/>
      </p:bgPr>
    </p:bg>
    <p:spTree>
      <p:nvGrpSpPr>
        <p:cNvPr id="1" name=""/>
        <p:cNvGrpSpPr/>
        <p:nvPr/>
      </p:nvGrpSpPr>
      <p:grpSpPr>
        <a:xfrm>
          <a:off x="0" y="0"/>
          <a:ext cx="0" cy="0"/>
          <a:chOff x="0" y="0"/>
          <a:chExt cx="0" cy="0"/>
        </a:xfrm>
      </p:grpSpPr>
      <p:sp>
        <p:nvSpPr>
          <p:cNvPr id="14337" name="Text Box 1"/>
          <p:cNvSpPr txBox="1">
            <a:spLocks noGrp="1" noChangeArrowheads="1"/>
          </p:cNvSpPr>
          <p:nvPr>
            <p:ph type="sldNum" sz="quarter" idx="4"/>
          </p:nvPr>
        </p:nvSpPr>
        <p:spPr bwMode="auto">
          <a:xfrm>
            <a:off x="8388350" y="6442075"/>
            <a:ext cx="307975"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a:solidFill>
                  <a:srgbClr val="878787"/>
                </a:solidFill>
                <a:latin typeface="+mn-lt"/>
                <a:ea typeface="Lucida Grande" charset="0"/>
                <a:cs typeface="Lucida Grande" charset="0"/>
                <a:sym typeface="Lucida Grande" charset="0"/>
              </a:defRPr>
            </a:lvl1pPr>
          </a:lstStyle>
          <a:p>
            <a:pPr>
              <a:defRPr/>
            </a:pPr>
            <a:fld id="{4A888E16-8C41-4434-8866-BB58056075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hf hdr="0" ftr="0" dt="0"/>
  <p:txStyles>
    <p:titleStyle>
      <a:lvl1pPr marL="158750" indent="-158750" algn="ctr" rtl="0" eaLnBrk="0" fontAlgn="base" hangingPunct="0">
        <a:spcBef>
          <a:spcPct val="0"/>
        </a:spcBef>
        <a:spcAft>
          <a:spcPct val="0"/>
        </a:spcAft>
        <a:defRPr sz="4400">
          <a:solidFill>
            <a:schemeClr val="tx1"/>
          </a:solidFill>
          <a:latin typeface="+mj-lt"/>
          <a:ea typeface="+mj-ea"/>
          <a:cs typeface="+mj-cs"/>
          <a:sym typeface="Lucida Grande" charset="0"/>
        </a:defRPr>
      </a:lvl1pPr>
      <a:lvl2pPr marL="158750" indent="-158750"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158750" indent="-158750"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158750" indent="-158750"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158750" indent="-158750"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61595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107315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53035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98755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50165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90170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30175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75895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21615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67335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313055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58775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404495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304800"/>
            <a:ext cx="8229600" cy="16764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2051" name="Rectangle 2"/>
          <p:cNvSpPr>
            <a:spLocks noGrp="1" noChangeArrowheads="1"/>
          </p:cNvSpPr>
          <p:nvPr>
            <p:ph type="body" idx="1"/>
          </p:nvPr>
        </p:nvSpPr>
        <p:spPr bwMode="auto">
          <a:xfrm>
            <a:off x="457200" y="1981200"/>
            <a:ext cx="82296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58075" y="6388100"/>
            <a:ext cx="317500" cy="3175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a:solidFill>
                  <a:schemeClr val="tx1"/>
                </a:solidFill>
                <a:latin typeface="Arial Black" charset="0"/>
                <a:ea typeface="Arial Black" charset="0"/>
                <a:cs typeface="Arial Black" charset="0"/>
                <a:sym typeface="Arial Black" charset="0"/>
              </a:defRPr>
            </a:lvl1pPr>
          </a:lstStyle>
          <a:p>
            <a:pPr>
              <a:defRPr/>
            </a:pPr>
            <a:fld id="{9AC52774-0C5D-4BE2-9B02-2A56C4B216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marL="39688" indent="-39688" algn="l"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l"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l"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l"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l"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l"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l"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l"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l"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00007D"/>
        </a:buClr>
        <a:buSzPct val="75000"/>
        <a:buFont typeface="Wingdings" pitchFamily="2" charset="2"/>
        <a:buChar char="n"/>
        <a:defRPr sz="3200">
          <a:solidFill>
            <a:schemeClr val="tx1"/>
          </a:solidFill>
          <a:latin typeface="+mn-lt"/>
          <a:ea typeface="+mn-ea"/>
          <a:cs typeface="+mn-cs"/>
          <a:sym typeface="Arial" charset="0"/>
        </a:defRPr>
      </a:lvl1pPr>
      <a:lvl2pPr marL="579438" indent="-285750" algn="l" rtl="0" eaLnBrk="0" fontAlgn="base" hangingPunct="0">
        <a:spcBef>
          <a:spcPts val="600"/>
        </a:spcBef>
        <a:spcAft>
          <a:spcPct val="0"/>
        </a:spcAft>
        <a:buClr>
          <a:srgbClr val="9999CC"/>
        </a:buClr>
        <a:buSzPct val="80000"/>
        <a:buFont typeface="Wingdings" pitchFamily="2" charset="2"/>
        <a:buChar char="¨"/>
        <a:defRPr sz="2800">
          <a:solidFill>
            <a:schemeClr val="tx1"/>
          </a:solidFill>
          <a:latin typeface="+mn-lt"/>
          <a:ea typeface="+mn-ea"/>
          <a:cs typeface="+mn-cs"/>
          <a:sym typeface="Arial" charset="0"/>
        </a:defRPr>
      </a:lvl2pPr>
      <a:lvl3pPr marL="979488" indent="-228600" algn="l" rtl="0" eaLnBrk="0" fontAlgn="base" hangingPunct="0">
        <a:spcBef>
          <a:spcPts val="600"/>
        </a:spcBef>
        <a:spcAft>
          <a:spcPct val="0"/>
        </a:spcAft>
        <a:buClr>
          <a:srgbClr val="00007D"/>
        </a:buClr>
        <a:buSzPct val="62000"/>
        <a:buFont typeface="Wingdings" pitchFamily="2" charset="2"/>
        <a:buChar char="n"/>
        <a:defRPr sz="2400">
          <a:solidFill>
            <a:schemeClr val="tx1"/>
          </a:solidFill>
          <a:latin typeface="+mn-lt"/>
          <a:ea typeface="+mn-ea"/>
          <a:cs typeface="+mn-cs"/>
          <a:sym typeface="Arial" charset="0"/>
        </a:defRPr>
      </a:lvl3pPr>
      <a:lvl4pPr marL="1436688" indent="-228600" algn="l" rtl="0" eaLnBrk="0" fontAlgn="base" hangingPunct="0">
        <a:spcBef>
          <a:spcPts val="500"/>
        </a:spcBef>
        <a:spcAft>
          <a:spcPct val="0"/>
        </a:spcAft>
        <a:buClr>
          <a:srgbClr val="9999CC"/>
        </a:buClr>
        <a:buSzPct val="68000"/>
        <a:buFont typeface="Wingdings" pitchFamily="2" charset="2"/>
        <a:buChar char="¨"/>
        <a:defRPr sz="2000">
          <a:solidFill>
            <a:schemeClr val="tx1"/>
          </a:solidFill>
          <a:latin typeface="+mn-lt"/>
          <a:ea typeface="+mn-ea"/>
          <a:cs typeface="+mn-cs"/>
          <a:sym typeface="Arial" charset="0"/>
        </a:defRPr>
      </a:lvl4pPr>
      <a:lvl5pPr marL="1893888" indent="-228600" algn="l" rtl="0" eaLnBrk="0" fontAlgn="base" hangingPunct="0">
        <a:spcBef>
          <a:spcPts val="500"/>
        </a:spcBef>
        <a:spcAft>
          <a:spcPct val="0"/>
        </a:spcAft>
        <a:buClr>
          <a:srgbClr val="00007D"/>
        </a:buClr>
        <a:buSzPct val="100000"/>
        <a:buFont typeface="Wingdings" pitchFamily="2" charset="2"/>
        <a:buChar char="§"/>
        <a:defRPr sz="2000">
          <a:solidFill>
            <a:schemeClr val="tx1"/>
          </a:solidFill>
          <a:latin typeface="+mn-lt"/>
          <a:ea typeface="+mn-ea"/>
          <a:cs typeface="+mn-cs"/>
          <a:sym typeface="Arial" charset="0"/>
        </a:defRPr>
      </a:lvl5pPr>
      <a:lvl6pPr marL="23510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6pPr>
      <a:lvl7pPr marL="28082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7pPr>
      <a:lvl8pPr marL="32654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8pPr>
      <a:lvl9pPr marL="37226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92275"/>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3075" name="Rectangle 2"/>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C43BC464-CC9B-444D-9EA5-A38E06E9A1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hdr="0" ftr="0" dt="0"/>
  <p:txStyles>
    <p:titleStyle>
      <a:lvl1pPr marL="39688" indent="-39688" algn="l" rtl="0" eaLnBrk="0" fontAlgn="base" hangingPunct="0">
        <a:spcBef>
          <a:spcPct val="0"/>
        </a:spcBef>
        <a:spcAft>
          <a:spcPct val="0"/>
        </a:spcAft>
        <a:defRPr sz="4100" b="1">
          <a:solidFill>
            <a:srgbClr val="464646"/>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143000" y="0"/>
            <a:ext cx="7793038" cy="1371600"/>
          </a:xfrm>
          <a:prstGeom prst="rect">
            <a:avLst/>
          </a:prstGeom>
          <a:noFill/>
          <a:ln w="12700">
            <a:noFill/>
            <a:miter lim="800000"/>
            <a:headEnd/>
            <a:tailEnd/>
          </a:ln>
        </p:spPr>
        <p:txBody>
          <a:bodyPr vert="horz" wrap="square" lIns="50800" tIns="50800" rIns="91440" bIns="50800" numCol="1" anchor="b" anchorCtr="0" compatLnSpc="1">
            <a:prstTxWarp prst="textNoShape">
              <a:avLst/>
            </a:prstTxWarp>
          </a:bodyPr>
          <a:lstStyle/>
          <a:p>
            <a:pPr lvl="0"/>
            <a:r>
              <a:rPr lang="en-US" smtClean="0">
                <a:sym typeface="Tahoma" charset="0"/>
              </a:rPr>
              <a:t>Click to edit Master title style</a:t>
            </a:r>
          </a:p>
        </p:txBody>
      </p:sp>
      <p:sp>
        <p:nvSpPr>
          <p:cNvPr id="4099" name="Rectangle 2"/>
          <p:cNvSpPr>
            <a:spLocks noGrp="1" noChangeArrowheads="1"/>
          </p:cNvSpPr>
          <p:nvPr>
            <p:ph type="body" idx="1"/>
          </p:nvPr>
        </p:nvSpPr>
        <p:spPr bwMode="auto">
          <a:xfrm>
            <a:off x="1182688" y="2017713"/>
            <a:ext cx="7772400" cy="4840287"/>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Tahoma" charset="0"/>
              </a:rPr>
              <a:t>Click to edit Master text styles</a:t>
            </a:r>
          </a:p>
          <a:p>
            <a:pPr lvl="1"/>
            <a:r>
              <a:rPr lang="en-US" smtClean="0">
                <a:sym typeface="Tahoma" charset="0"/>
              </a:rPr>
              <a:t>Second level</a:t>
            </a:r>
          </a:p>
          <a:p>
            <a:pPr lvl="2"/>
            <a:r>
              <a:rPr lang="en-US" smtClean="0">
                <a:sym typeface="Tahoma" charset="0"/>
              </a:rPr>
              <a:t>Third level</a:t>
            </a:r>
          </a:p>
          <a:p>
            <a:pPr lvl="3"/>
            <a:r>
              <a:rPr lang="en-US" smtClean="0">
                <a:sym typeface="Tahoma" charset="0"/>
              </a:rPr>
              <a:t>Fourth level</a:t>
            </a:r>
          </a:p>
          <a:p>
            <a:pPr lvl="4"/>
            <a:r>
              <a:rPr lang="en-US" smtClean="0">
                <a:sym typeface="Tahoma" charset="0"/>
              </a:rPr>
              <a:t>Fifth level</a:t>
            </a:r>
          </a:p>
        </p:txBody>
      </p:sp>
      <p:sp>
        <p:nvSpPr>
          <p:cNvPr id="2" name="Text Box 3"/>
          <p:cNvSpPr txBox="1">
            <a:spLocks noGrp="1" noChangeArrowheads="1"/>
          </p:cNvSpPr>
          <p:nvPr>
            <p:ph type="sldNum" sz="quarter" idx="4"/>
          </p:nvPr>
        </p:nvSpPr>
        <p:spPr bwMode="auto">
          <a:xfrm>
            <a:off x="7575550" y="6464300"/>
            <a:ext cx="309563" cy="3175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400">
                <a:solidFill>
                  <a:schemeClr val="tx1"/>
                </a:solidFill>
                <a:latin typeface="+mn-lt"/>
                <a:cs typeface="Tahoma" charset="0"/>
                <a:sym typeface="Tahoma" charset="0"/>
              </a:defRPr>
            </a:lvl1pPr>
          </a:lstStyle>
          <a:p>
            <a:pPr>
              <a:defRPr/>
            </a:pPr>
            <a:fld id="{375BC801-31B7-48BF-BDA5-44B5E0B687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hf hdr="0" ftr="0" dt="0"/>
  <p:txStyles>
    <p:titleStyle>
      <a:lvl1pPr marL="39688" indent="-39688" algn="l" rtl="0" eaLnBrk="0" fontAlgn="base" hangingPunct="0">
        <a:spcBef>
          <a:spcPct val="0"/>
        </a:spcBef>
        <a:spcAft>
          <a:spcPct val="0"/>
        </a:spcAft>
        <a:defRPr sz="4400">
          <a:solidFill>
            <a:srgbClr val="333399"/>
          </a:solidFill>
          <a:latin typeface="+mj-lt"/>
          <a:ea typeface="+mj-ea"/>
          <a:cs typeface="+mj-cs"/>
          <a:sym typeface="Tahoma" charset="0"/>
        </a:defRPr>
      </a:lvl1pPr>
      <a:lvl2pPr marL="39688" indent="-39688" algn="l" rtl="0" eaLnBrk="0" fontAlgn="base" hangingPunct="0">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2pPr>
      <a:lvl3pPr marL="39688" indent="-39688" algn="l" rtl="0" eaLnBrk="0" fontAlgn="base" hangingPunct="0">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3pPr>
      <a:lvl4pPr marL="39688" indent="-39688" algn="l" rtl="0" eaLnBrk="0" fontAlgn="base" hangingPunct="0">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4pPr>
      <a:lvl5pPr marL="39688" indent="-39688" algn="l" rtl="0" eaLnBrk="0" fontAlgn="base" hangingPunct="0">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5pPr>
      <a:lvl6pPr marL="496888" algn="l" rtl="0" fontAlgn="base">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6pPr>
      <a:lvl7pPr marL="954088" algn="l" rtl="0" fontAlgn="base">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7pPr>
      <a:lvl8pPr marL="1411288" algn="l" rtl="0" fontAlgn="base">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8pPr>
      <a:lvl9pPr marL="1868488" algn="l" rtl="0" fontAlgn="base">
        <a:spcBef>
          <a:spcPct val="0"/>
        </a:spcBef>
        <a:spcAft>
          <a:spcPct val="0"/>
        </a:spcAft>
        <a:defRPr sz="4400">
          <a:solidFill>
            <a:srgbClr val="333399"/>
          </a:solidFill>
          <a:latin typeface="Tahoma" charset="0"/>
          <a:ea typeface="ヒラギノ角ゴ ProN W3" charset="0"/>
          <a:cs typeface="ヒラギノ角ゴ ProN W3" charset="0"/>
          <a:sym typeface="Tahoma" charset="0"/>
        </a:defRPr>
      </a:lvl9pPr>
    </p:titleStyle>
    <p:bodyStyle>
      <a:lvl1pPr marL="382588" indent="-342900" algn="l" rtl="0" eaLnBrk="0" fontAlgn="base" hangingPunct="0">
        <a:spcBef>
          <a:spcPts val="800"/>
        </a:spcBef>
        <a:spcAft>
          <a:spcPct val="0"/>
        </a:spcAft>
        <a:buClr>
          <a:srgbClr val="3333CC"/>
        </a:buClr>
        <a:buSzPct val="60000"/>
        <a:buFont typeface="Wingdings" pitchFamily="2" charset="2"/>
        <a:buChar char="n"/>
        <a:defRPr sz="3200">
          <a:solidFill>
            <a:schemeClr val="tx1"/>
          </a:solidFill>
          <a:latin typeface="+mn-lt"/>
          <a:ea typeface="+mn-ea"/>
          <a:cs typeface="+mn-cs"/>
          <a:sym typeface="Tahoma" charset="0"/>
        </a:defRPr>
      </a:lvl1pPr>
      <a:lvl2pPr marL="528638" indent="-285750" algn="l" rtl="0" eaLnBrk="0" fontAlgn="base" hangingPunct="0">
        <a:spcBef>
          <a:spcPts val="700"/>
        </a:spcBef>
        <a:spcAft>
          <a:spcPct val="0"/>
        </a:spcAft>
        <a:buClr>
          <a:srgbClr val="FF0000"/>
        </a:buClr>
        <a:buSzPct val="55000"/>
        <a:buFont typeface="Wingdings" pitchFamily="2" charset="2"/>
        <a:buChar char="n"/>
        <a:defRPr sz="2800">
          <a:solidFill>
            <a:schemeClr val="tx1"/>
          </a:solidFill>
          <a:latin typeface="+mn-lt"/>
          <a:ea typeface="+mn-ea"/>
          <a:cs typeface="+mn-cs"/>
          <a:sym typeface="Tahoma" charset="0"/>
        </a:defRPr>
      </a:lvl2pPr>
      <a:lvl3pPr marL="928688" indent="-228600" algn="l" rtl="0" eaLnBrk="0" fontAlgn="base" hangingPunct="0">
        <a:spcBef>
          <a:spcPts val="600"/>
        </a:spcBef>
        <a:spcAft>
          <a:spcPct val="0"/>
        </a:spcAft>
        <a:buClr>
          <a:srgbClr val="3333CC"/>
        </a:buClr>
        <a:buSzPct val="50000"/>
        <a:buFont typeface="Wingdings" pitchFamily="2" charset="2"/>
        <a:buChar char="n"/>
        <a:defRPr sz="2400">
          <a:solidFill>
            <a:schemeClr val="tx1"/>
          </a:solidFill>
          <a:latin typeface="+mn-lt"/>
          <a:ea typeface="+mn-ea"/>
          <a:cs typeface="+mn-cs"/>
          <a:sym typeface="Tahoma" charset="0"/>
        </a:defRPr>
      </a:lvl3pPr>
      <a:lvl4pPr marL="1385888" indent="-228600" algn="l" rtl="0" eaLnBrk="0" fontAlgn="base" hangingPunct="0">
        <a:spcBef>
          <a:spcPts val="500"/>
        </a:spcBef>
        <a:spcAft>
          <a:spcPct val="0"/>
        </a:spcAft>
        <a:buClr>
          <a:srgbClr val="FFCF01"/>
        </a:buClr>
        <a:buSzPct val="55000"/>
        <a:buFont typeface="Wingdings" pitchFamily="2" charset="2"/>
        <a:buChar char="n"/>
        <a:defRPr sz="2000">
          <a:solidFill>
            <a:schemeClr val="tx1"/>
          </a:solidFill>
          <a:latin typeface="+mn-lt"/>
          <a:ea typeface="+mn-ea"/>
          <a:cs typeface="+mn-cs"/>
          <a:sym typeface="Tahoma" charset="0"/>
        </a:defRPr>
      </a:lvl4pPr>
      <a:lvl5pPr marL="1843088" indent="-228600" algn="l" rtl="0" eaLnBrk="0" fontAlgn="base" hangingPunct="0">
        <a:spcBef>
          <a:spcPts val="500"/>
        </a:spcBef>
        <a:spcAft>
          <a:spcPct val="0"/>
        </a:spcAft>
        <a:buClr>
          <a:srgbClr val="00E4A8"/>
        </a:buClr>
        <a:buSzPct val="50000"/>
        <a:buFont typeface="Wingdings" pitchFamily="2" charset="2"/>
        <a:buChar char="n"/>
        <a:defRPr sz="2000">
          <a:solidFill>
            <a:schemeClr val="tx1"/>
          </a:solidFill>
          <a:latin typeface="+mn-lt"/>
          <a:ea typeface="+mn-ea"/>
          <a:cs typeface="+mn-cs"/>
          <a:sym typeface="Tahoma" charset="0"/>
        </a:defRPr>
      </a:lvl5pPr>
      <a:lvl6pPr marL="2300288" indent="-228600" algn="l" rtl="0" fontAlgn="base">
        <a:spcBef>
          <a:spcPts val="500"/>
        </a:spcBef>
        <a:spcAft>
          <a:spcPct val="0"/>
        </a:spcAft>
        <a:buClr>
          <a:srgbClr val="00E4A8"/>
        </a:buClr>
        <a:buSzPct val="50000"/>
        <a:buFont typeface="Wingdings" charset="2"/>
        <a:buChar char="n"/>
        <a:defRPr sz="2000">
          <a:solidFill>
            <a:schemeClr val="tx1"/>
          </a:solidFill>
          <a:latin typeface="+mn-lt"/>
          <a:ea typeface="+mn-ea"/>
          <a:cs typeface="+mn-cs"/>
          <a:sym typeface="Tahoma" charset="0"/>
        </a:defRPr>
      </a:lvl6pPr>
      <a:lvl7pPr marL="2757488" indent="-228600" algn="l" rtl="0" fontAlgn="base">
        <a:spcBef>
          <a:spcPts val="500"/>
        </a:spcBef>
        <a:spcAft>
          <a:spcPct val="0"/>
        </a:spcAft>
        <a:buClr>
          <a:srgbClr val="00E4A8"/>
        </a:buClr>
        <a:buSzPct val="50000"/>
        <a:buFont typeface="Wingdings" charset="2"/>
        <a:buChar char="n"/>
        <a:defRPr sz="2000">
          <a:solidFill>
            <a:schemeClr val="tx1"/>
          </a:solidFill>
          <a:latin typeface="+mn-lt"/>
          <a:ea typeface="+mn-ea"/>
          <a:cs typeface="+mn-cs"/>
          <a:sym typeface="Tahoma" charset="0"/>
        </a:defRPr>
      </a:lvl7pPr>
      <a:lvl8pPr marL="3214688" indent="-228600" algn="l" rtl="0" fontAlgn="base">
        <a:spcBef>
          <a:spcPts val="500"/>
        </a:spcBef>
        <a:spcAft>
          <a:spcPct val="0"/>
        </a:spcAft>
        <a:buClr>
          <a:srgbClr val="00E4A8"/>
        </a:buClr>
        <a:buSzPct val="50000"/>
        <a:buFont typeface="Wingdings" charset="2"/>
        <a:buChar char="n"/>
        <a:defRPr sz="2000">
          <a:solidFill>
            <a:schemeClr val="tx1"/>
          </a:solidFill>
          <a:latin typeface="+mn-lt"/>
          <a:ea typeface="+mn-ea"/>
          <a:cs typeface="+mn-cs"/>
          <a:sym typeface="Tahoma" charset="0"/>
        </a:defRPr>
      </a:lvl8pPr>
      <a:lvl9pPr marL="3671888" indent="-228600" algn="l" rtl="0" fontAlgn="base">
        <a:spcBef>
          <a:spcPts val="500"/>
        </a:spcBef>
        <a:spcAft>
          <a:spcPct val="0"/>
        </a:spcAft>
        <a:buClr>
          <a:srgbClr val="00E4A8"/>
        </a:buClr>
        <a:buSzPct val="50000"/>
        <a:buFont typeface="Wingdings" charset="2"/>
        <a:buChar char="n"/>
        <a:defRPr sz="2000">
          <a:solidFill>
            <a:schemeClr val="tx1"/>
          </a:solidFill>
          <a:latin typeface="+mn-lt"/>
          <a:ea typeface="+mn-ea"/>
          <a:cs typeface="+mn-cs"/>
          <a:sym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CF9E8"/>
            </a:gs>
            <a:gs pos="100000">
              <a:srgbClr val="8D8B7D"/>
            </a:gs>
          </a:gsLst>
          <a:lin ang="0" scaled="1"/>
        </a:gradFill>
        <a:effectLst/>
      </p:bgPr>
    </p:bg>
    <p:spTree>
      <p:nvGrpSpPr>
        <p:cNvPr id="1" name=""/>
        <p:cNvGrpSpPr/>
        <p:nvPr/>
      </p:nvGrpSpPr>
      <p:grpSpPr>
        <a:xfrm>
          <a:off x="0" y="0"/>
          <a:ext cx="0" cy="0"/>
          <a:chOff x="0" y="0"/>
          <a:chExt cx="0" cy="0"/>
        </a:xfrm>
      </p:grpSpPr>
      <p:sp>
        <p:nvSpPr>
          <p:cNvPr id="6145" name="Text Box 1"/>
          <p:cNvSpPr txBox="1">
            <a:spLocks noGrp="1" noChangeArrowheads="1"/>
          </p:cNvSpPr>
          <p:nvPr>
            <p:ph type="sldNum" sz="quarter" idx="4"/>
          </p:nvPr>
        </p:nvSpPr>
        <p:spPr bwMode="auto">
          <a:xfrm>
            <a:off x="8389938" y="6442075"/>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a:solidFill>
                  <a:srgbClr val="878787"/>
                </a:solidFill>
                <a:latin typeface="+mn-lt"/>
                <a:ea typeface="Lucida Grande" charset="0"/>
                <a:cs typeface="Lucida Grande" charset="0"/>
                <a:sym typeface="Lucida Grande" charset="0"/>
              </a:defRPr>
            </a:lvl1pPr>
          </a:lstStyle>
          <a:p>
            <a:pPr>
              <a:defRPr/>
            </a:pPr>
            <a:fld id="{E6A52A30-C850-458B-8C70-A416AF4CCD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hf hdr="0" ftr="0" dt="0"/>
  <p:txStyles>
    <p:titleStyle>
      <a:lvl1pPr marL="119063" indent="-119063" algn="ctr" rtl="0" eaLnBrk="0" fontAlgn="base" hangingPunct="0">
        <a:spcBef>
          <a:spcPct val="0"/>
        </a:spcBef>
        <a:spcAft>
          <a:spcPct val="0"/>
        </a:spcAft>
        <a:defRPr sz="4400">
          <a:solidFill>
            <a:schemeClr val="tx1"/>
          </a:solidFill>
          <a:latin typeface="+mj-lt"/>
          <a:ea typeface="+mj-ea"/>
          <a:cs typeface="+mj-cs"/>
          <a:sym typeface="Lucida Grande" charset="0"/>
        </a:defRPr>
      </a:lvl1pPr>
      <a:lvl2pPr marL="119063" indent="-119063"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119063" indent="-119063"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119063" indent="-119063"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119063" indent="-119063"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576263"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1033463"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90663"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947863"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461963"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862013"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262063"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719263"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176463"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633663"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3090863"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548063"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4005263"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6147" name="Rectangle 2"/>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7171" name="Text Box 3"/>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621B2CE9-BCF9-4072-A0AA-A914E8077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hf hdr="0" ftr="0" dt="0"/>
  <p:txStyles>
    <p:titleStyle>
      <a:lvl1pPr marL="39688" indent="-39688" algn="l" rtl="0" eaLnBrk="0" fontAlgn="base" hangingPunct="0">
        <a:spcBef>
          <a:spcPct val="0"/>
        </a:spcBef>
        <a:spcAft>
          <a:spcPct val="0"/>
        </a:spcAft>
        <a:defRPr sz="4100" b="1">
          <a:solidFill>
            <a:srgbClr val="464646"/>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464646"/>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pPr>
              <a:defRPr/>
            </a:pPr>
            <a:endParaRPr lang="en-US"/>
          </a:p>
        </p:txBody>
      </p:sp>
      <p:sp>
        <p:nvSpPr>
          <p:cNvPr id="8194"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pPr>
              <a:defRPr/>
            </a:pPr>
            <a:endParaRPr lang="en-US"/>
          </a:p>
        </p:txBody>
      </p:sp>
      <p:grpSp>
        <p:nvGrpSpPr>
          <p:cNvPr id="7172" name="Group 3"/>
          <p:cNvGrpSpPr>
            <a:grpSpLocks/>
          </p:cNvGrpSpPr>
          <p:nvPr/>
        </p:nvGrpSpPr>
        <p:grpSpPr bwMode="auto">
          <a:xfrm>
            <a:off x="-12700" y="5784850"/>
            <a:ext cx="3414713" cy="1092200"/>
            <a:chOff x="0" y="0"/>
            <a:chExt cx="2151" cy="688"/>
          </a:xfrm>
        </p:grpSpPr>
        <p:pic>
          <p:nvPicPr>
            <p:cNvPr id="7179" name="Picture 4"/>
            <p:cNvPicPr>
              <a:picLocks noChangeArrowheads="1"/>
            </p:cNvPicPr>
            <p:nvPr/>
          </p:nvPicPr>
          <p:blipFill>
            <a:blip r:embed="rId14" cstate="print"/>
            <a:srcRect/>
            <a:stretch>
              <a:fillRect/>
            </a:stretch>
          </p:blipFill>
          <p:spPr bwMode="auto">
            <a:xfrm>
              <a:off x="0" y="0"/>
              <a:ext cx="2151" cy="688"/>
            </a:xfrm>
            <a:prstGeom prst="rect">
              <a:avLst/>
            </a:prstGeom>
            <a:noFill/>
            <a:ln w="9525">
              <a:noFill/>
              <a:miter lim="800000"/>
              <a:headEnd/>
              <a:tailEnd/>
            </a:ln>
          </p:spPr>
        </p:pic>
      </p:grpSp>
      <p:pic>
        <p:nvPicPr>
          <p:cNvPr id="7173" name="Picture 5"/>
          <p:cNvPicPr>
            <a:picLocks noChangeArrowheads="1"/>
          </p:cNvPicPr>
          <p:nvPr/>
        </p:nvPicPr>
        <p:blipFill>
          <a:blip r:embed="rId15" cstate="print"/>
          <a:srcRect/>
          <a:stretch>
            <a:fillRect/>
          </a:stretch>
        </p:blipFill>
        <p:spPr bwMode="auto">
          <a:xfrm>
            <a:off x="-19050" y="5772150"/>
            <a:ext cx="3421063" cy="1109663"/>
          </a:xfrm>
          <a:prstGeom prst="rect">
            <a:avLst/>
          </a:prstGeom>
          <a:noFill/>
          <a:ln w="9525">
            <a:noFill/>
            <a:miter lim="800000"/>
            <a:headEnd/>
            <a:tailEnd/>
          </a:ln>
        </p:spPr>
      </p:pic>
      <p:sp>
        <p:nvSpPr>
          <p:cNvPr id="8198" name="AutoShape 6"/>
          <p:cNvSpPr>
            <a:spLocks/>
          </p:cNvSpPr>
          <p:nvPr/>
        </p:nvSpPr>
        <p:spPr bwMode="auto">
          <a:xfrm>
            <a:off x="8664575" y="4987925"/>
            <a:ext cx="182563" cy="228600"/>
          </a:xfrm>
          <a:prstGeom prst="chevron">
            <a:avLst>
              <a:gd name="adj" fmla="val 50000"/>
            </a:avLst>
          </a:prstGeom>
          <a:gradFill rotWithShape="0">
            <a:gsLst>
              <a:gs pos="0">
                <a:srgbClr val="7FC4DD"/>
              </a:gs>
              <a:gs pos="28000">
                <a:srgbClr val="50B8DA"/>
              </a:gs>
              <a:gs pos="100000">
                <a:srgbClr val="1389A6"/>
              </a:gs>
            </a:gsLst>
            <a:lin ang="5400000" scaled="1"/>
          </a:gradFill>
          <a:ln w="3175" cap="rnd">
            <a:solidFill>
              <a:srgbClr val="1E768C"/>
            </a:solidFill>
            <a:prstDash val="solid"/>
            <a:miter lim="800000"/>
            <a:headEnd type="none" w="med" len="med"/>
            <a:tailEnd type="none" w="med" len="med"/>
          </a:ln>
          <a:effectLst>
            <a:outerShdw dist="25399" dir="5400000" algn="ctr" rotWithShape="0">
              <a:schemeClr val="bg2">
                <a:alpha val="45999"/>
              </a:schemeClr>
            </a:outerShdw>
          </a:effectLst>
        </p:spPr>
        <p:txBody>
          <a:bodyPr lIns="0" tIns="0" rIns="0" bIns="0"/>
          <a:lstStyle/>
          <a:p>
            <a:pPr>
              <a:defRPr/>
            </a:pPr>
            <a:endParaRPr lang="en-US"/>
          </a:p>
        </p:txBody>
      </p:sp>
      <p:sp>
        <p:nvSpPr>
          <p:cNvPr id="8199" name="AutoShape 7"/>
          <p:cNvSpPr>
            <a:spLocks/>
          </p:cNvSpPr>
          <p:nvPr/>
        </p:nvSpPr>
        <p:spPr bwMode="auto">
          <a:xfrm>
            <a:off x="8477250" y="4987925"/>
            <a:ext cx="182563" cy="228600"/>
          </a:xfrm>
          <a:prstGeom prst="chevron">
            <a:avLst>
              <a:gd name="adj" fmla="val 50000"/>
            </a:avLst>
          </a:prstGeom>
          <a:gradFill rotWithShape="0">
            <a:gsLst>
              <a:gs pos="0">
                <a:srgbClr val="7FC4DD"/>
              </a:gs>
              <a:gs pos="28000">
                <a:srgbClr val="50B8DA"/>
              </a:gs>
              <a:gs pos="100000">
                <a:srgbClr val="1389A6"/>
              </a:gs>
            </a:gsLst>
            <a:lin ang="5400000" scaled="1"/>
          </a:gradFill>
          <a:ln w="3175" cap="rnd">
            <a:solidFill>
              <a:srgbClr val="1E768C"/>
            </a:solidFill>
            <a:prstDash val="solid"/>
            <a:miter lim="800000"/>
            <a:headEnd type="none" w="med" len="med"/>
            <a:tailEnd type="none" w="med" len="med"/>
          </a:ln>
          <a:effectLst>
            <a:outerShdw dist="25399" dir="5400000" algn="ctr" rotWithShape="0">
              <a:schemeClr val="bg2">
                <a:alpha val="45999"/>
              </a:schemeClr>
            </a:outerShdw>
          </a:effectLst>
        </p:spPr>
        <p:txBody>
          <a:bodyPr lIns="0" tIns="0" rIns="0" bIns="0"/>
          <a:lstStyle/>
          <a:p>
            <a:pPr>
              <a:defRPr/>
            </a:pPr>
            <a:endParaRPr lang="en-US"/>
          </a:p>
        </p:txBody>
      </p:sp>
      <p:sp>
        <p:nvSpPr>
          <p:cNvPr id="7176" name="Rectangle 8"/>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7177" name="Rectangle 9"/>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8202" name="Text Box 10"/>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5B12E336-1D87-4258-88BA-2A3FB618973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hf hdr="0" ftr="0" dt="0"/>
  <p:txStyles>
    <p:titleStyle>
      <a:lvl1pPr marL="39688" indent="-39688" algn="l" rtl="0" eaLnBrk="0" fontAlgn="base" hangingPunct="0">
        <a:spcBef>
          <a:spcPct val="0"/>
        </a:spcBef>
        <a:spcAft>
          <a:spcPct val="0"/>
        </a:spcAft>
        <a:defRPr sz="4100" b="1">
          <a:solidFill>
            <a:srgbClr val="DEF5FA"/>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pPr>
              <a:defRPr/>
            </a:pPr>
            <a:endParaRPr lang="en-US"/>
          </a:p>
        </p:txBody>
      </p:sp>
      <p:sp>
        <p:nvSpPr>
          <p:cNvPr id="9218"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pPr>
              <a:defRPr/>
            </a:pPr>
            <a:endParaRPr lang="en-US"/>
          </a:p>
        </p:txBody>
      </p:sp>
      <p:grpSp>
        <p:nvGrpSpPr>
          <p:cNvPr id="8196" name="Group 3"/>
          <p:cNvGrpSpPr>
            <a:grpSpLocks/>
          </p:cNvGrpSpPr>
          <p:nvPr/>
        </p:nvGrpSpPr>
        <p:grpSpPr bwMode="auto">
          <a:xfrm>
            <a:off x="-12700" y="5784850"/>
            <a:ext cx="3414713" cy="1092200"/>
            <a:chOff x="0" y="0"/>
            <a:chExt cx="2151" cy="688"/>
          </a:xfrm>
        </p:grpSpPr>
        <p:pic>
          <p:nvPicPr>
            <p:cNvPr id="8203" name="Picture 4"/>
            <p:cNvPicPr>
              <a:picLocks noChangeArrowheads="1"/>
            </p:cNvPicPr>
            <p:nvPr/>
          </p:nvPicPr>
          <p:blipFill>
            <a:blip r:embed="rId14" cstate="print"/>
            <a:srcRect/>
            <a:stretch>
              <a:fillRect/>
            </a:stretch>
          </p:blipFill>
          <p:spPr bwMode="auto">
            <a:xfrm>
              <a:off x="0" y="0"/>
              <a:ext cx="2151" cy="688"/>
            </a:xfrm>
            <a:prstGeom prst="rect">
              <a:avLst/>
            </a:prstGeom>
            <a:noFill/>
            <a:ln w="9525">
              <a:noFill/>
              <a:miter lim="800000"/>
              <a:headEnd/>
              <a:tailEnd/>
            </a:ln>
          </p:spPr>
        </p:pic>
      </p:grpSp>
      <p:pic>
        <p:nvPicPr>
          <p:cNvPr id="8197" name="Picture 5"/>
          <p:cNvPicPr>
            <a:picLocks noChangeArrowheads="1"/>
          </p:cNvPicPr>
          <p:nvPr/>
        </p:nvPicPr>
        <p:blipFill>
          <a:blip r:embed="rId15" cstate="print"/>
          <a:srcRect/>
          <a:stretch>
            <a:fillRect/>
          </a:stretch>
        </p:blipFill>
        <p:spPr bwMode="auto">
          <a:xfrm>
            <a:off x="-19050" y="5772150"/>
            <a:ext cx="3421063" cy="1109663"/>
          </a:xfrm>
          <a:prstGeom prst="rect">
            <a:avLst/>
          </a:prstGeom>
          <a:noFill/>
          <a:ln w="9525">
            <a:noFill/>
            <a:miter lim="800000"/>
            <a:headEnd/>
            <a:tailEnd/>
          </a:ln>
        </p:spPr>
      </p:pic>
      <p:sp>
        <p:nvSpPr>
          <p:cNvPr id="9222" name="AutoShape 6"/>
          <p:cNvSpPr>
            <a:spLocks/>
          </p:cNvSpPr>
          <p:nvPr/>
        </p:nvSpPr>
        <p:spPr bwMode="auto">
          <a:xfrm>
            <a:off x="3636963" y="3005138"/>
            <a:ext cx="182562" cy="228600"/>
          </a:xfrm>
          <a:prstGeom prst="chevron">
            <a:avLst>
              <a:gd name="adj" fmla="val 50000"/>
            </a:avLst>
          </a:prstGeom>
          <a:gradFill rotWithShape="0">
            <a:gsLst>
              <a:gs pos="0">
                <a:srgbClr val="7FC4DD"/>
              </a:gs>
              <a:gs pos="28000">
                <a:srgbClr val="50B8DA"/>
              </a:gs>
              <a:gs pos="100000">
                <a:srgbClr val="1389A6"/>
              </a:gs>
            </a:gsLst>
            <a:lin ang="5400000" scaled="1"/>
          </a:gradFill>
          <a:ln w="3175" cap="rnd">
            <a:solidFill>
              <a:srgbClr val="1E768C"/>
            </a:solidFill>
            <a:prstDash val="solid"/>
            <a:miter lim="800000"/>
            <a:headEnd type="none" w="med" len="med"/>
            <a:tailEnd type="none" w="med" len="med"/>
          </a:ln>
          <a:effectLst>
            <a:outerShdw dist="25399" dir="5400000" algn="ctr" rotWithShape="0">
              <a:schemeClr val="bg2">
                <a:alpha val="45999"/>
              </a:schemeClr>
            </a:outerShdw>
          </a:effectLst>
        </p:spPr>
        <p:txBody>
          <a:bodyPr lIns="0" tIns="0" rIns="0" bIns="0"/>
          <a:lstStyle/>
          <a:p>
            <a:pPr>
              <a:defRPr/>
            </a:pPr>
            <a:endParaRPr lang="en-US"/>
          </a:p>
        </p:txBody>
      </p:sp>
      <p:sp>
        <p:nvSpPr>
          <p:cNvPr id="9223" name="AutoShape 7"/>
          <p:cNvSpPr>
            <a:spLocks/>
          </p:cNvSpPr>
          <p:nvPr/>
        </p:nvSpPr>
        <p:spPr bwMode="auto">
          <a:xfrm>
            <a:off x="3449638" y="3005138"/>
            <a:ext cx="184150" cy="228600"/>
          </a:xfrm>
          <a:prstGeom prst="chevron">
            <a:avLst>
              <a:gd name="adj" fmla="val 50000"/>
            </a:avLst>
          </a:prstGeom>
          <a:gradFill rotWithShape="0">
            <a:gsLst>
              <a:gs pos="0">
                <a:srgbClr val="7FC4DD"/>
              </a:gs>
              <a:gs pos="28000">
                <a:srgbClr val="50B8DA"/>
              </a:gs>
              <a:gs pos="100000">
                <a:srgbClr val="1389A6"/>
              </a:gs>
            </a:gsLst>
            <a:lin ang="5400000" scaled="1"/>
          </a:gradFill>
          <a:ln w="3175" cap="rnd">
            <a:solidFill>
              <a:srgbClr val="1E768C"/>
            </a:solidFill>
            <a:prstDash val="solid"/>
            <a:miter lim="800000"/>
            <a:headEnd type="none" w="med" len="med"/>
            <a:tailEnd type="none" w="med" len="med"/>
          </a:ln>
          <a:effectLst>
            <a:outerShdw dist="25399" dir="5400000" algn="ctr" rotWithShape="0">
              <a:schemeClr val="bg2">
                <a:alpha val="45999"/>
              </a:schemeClr>
            </a:outerShdw>
          </a:effectLst>
        </p:spPr>
        <p:txBody>
          <a:bodyPr lIns="0" tIns="0" rIns="0" bIns="0"/>
          <a:lstStyle/>
          <a:p>
            <a:pPr>
              <a:defRPr/>
            </a:pPr>
            <a:endParaRPr lang="en-US"/>
          </a:p>
        </p:txBody>
      </p:sp>
      <p:sp>
        <p:nvSpPr>
          <p:cNvPr id="8200" name="Rectangle 8"/>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8201" name="Rectangle 9"/>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9226" name="Text Box 10"/>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2667BAF9-4273-4075-B7C5-2D496A222FE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hf hdr="0" ftr="0" dt="0"/>
  <p:txStyles>
    <p:titleStyle>
      <a:lvl1pPr marL="39688" indent="-39688" algn="l" rtl="0" eaLnBrk="0" fontAlgn="base" hangingPunct="0">
        <a:spcBef>
          <a:spcPct val="0"/>
        </a:spcBef>
        <a:spcAft>
          <a:spcPct val="0"/>
        </a:spcAft>
        <a:defRPr sz="4100" b="1">
          <a:solidFill>
            <a:srgbClr val="DEF5FA"/>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pPr>
              <a:defRPr/>
            </a:pPr>
            <a:endParaRPr lang="en-US"/>
          </a:p>
        </p:txBody>
      </p:sp>
      <p:sp>
        <p:nvSpPr>
          <p:cNvPr id="10242"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pPr>
              <a:defRPr/>
            </a:pPr>
            <a:endParaRPr lang="en-US"/>
          </a:p>
        </p:txBody>
      </p:sp>
      <p:grpSp>
        <p:nvGrpSpPr>
          <p:cNvPr id="9220" name="Group 3"/>
          <p:cNvGrpSpPr>
            <a:grpSpLocks/>
          </p:cNvGrpSpPr>
          <p:nvPr/>
        </p:nvGrpSpPr>
        <p:grpSpPr bwMode="auto">
          <a:xfrm>
            <a:off x="-12700" y="5784850"/>
            <a:ext cx="3414713" cy="1092200"/>
            <a:chOff x="0" y="0"/>
            <a:chExt cx="2151" cy="688"/>
          </a:xfrm>
        </p:grpSpPr>
        <p:pic>
          <p:nvPicPr>
            <p:cNvPr id="9225" name="Picture 4"/>
            <p:cNvPicPr>
              <a:picLocks noChangeArrowheads="1"/>
            </p:cNvPicPr>
            <p:nvPr/>
          </p:nvPicPr>
          <p:blipFill>
            <a:blip r:embed="rId14" cstate="print"/>
            <a:srcRect/>
            <a:stretch>
              <a:fillRect/>
            </a:stretch>
          </p:blipFill>
          <p:spPr bwMode="auto">
            <a:xfrm>
              <a:off x="0" y="0"/>
              <a:ext cx="2151" cy="688"/>
            </a:xfrm>
            <a:prstGeom prst="rect">
              <a:avLst/>
            </a:prstGeom>
            <a:noFill/>
            <a:ln w="9525">
              <a:noFill/>
              <a:miter lim="800000"/>
              <a:headEnd/>
              <a:tailEnd/>
            </a:ln>
          </p:spPr>
        </p:pic>
      </p:grpSp>
      <p:pic>
        <p:nvPicPr>
          <p:cNvPr id="9221" name="Picture 5"/>
          <p:cNvPicPr>
            <a:picLocks noChangeArrowheads="1"/>
          </p:cNvPicPr>
          <p:nvPr/>
        </p:nvPicPr>
        <p:blipFill>
          <a:blip r:embed="rId15" cstate="print"/>
          <a:srcRect/>
          <a:stretch>
            <a:fillRect/>
          </a:stretch>
        </p:blipFill>
        <p:spPr bwMode="auto">
          <a:xfrm>
            <a:off x="-19050" y="5772150"/>
            <a:ext cx="3421063" cy="1109663"/>
          </a:xfrm>
          <a:prstGeom prst="rect">
            <a:avLst/>
          </a:prstGeom>
          <a:noFill/>
          <a:ln w="9525">
            <a:noFill/>
            <a:miter lim="800000"/>
            <a:headEnd/>
            <a:tailEnd/>
          </a:ln>
        </p:spPr>
      </p:pic>
      <p:sp>
        <p:nvSpPr>
          <p:cNvPr id="9222" name="Rectangle 6"/>
          <p:cNvSpPr>
            <a:spLocks noGrp="1" noChangeArrowheads="1"/>
          </p:cNvSpPr>
          <p:nvPr>
            <p:ph type="title"/>
          </p:nvPr>
        </p:nvSpPr>
        <p:spPr bwMode="auto">
          <a:xfrm>
            <a:off x="457200" y="211138"/>
            <a:ext cx="8229600" cy="12700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charset="0"/>
              </a:rPr>
              <a:t>Click to edit Master title style</a:t>
            </a:r>
          </a:p>
        </p:txBody>
      </p:sp>
      <p:sp>
        <p:nvSpPr>
          <p:cNvPr id="9223" name="Rectangle 7"/>
          <p:cNvSpPr>
            <a:spLocks noGrp="1" noChangeArrowheads="1"/>
          </p:cNvSpPr>
          <p:nvPr>
            <p:ph type="body" idx="1"/>
          </p:nvPr>
        </p:nvSpPr>
        <p:spPr bwMode="auto">
          <a:xfrm>
            <a:off x="457200" y="1481138"/>
            <a:ext cx="8229600" cy="5376862"/>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0248" name="Text Box 8"/>
          <p:cNvSpPr txBox="1">
            <a:spLocks noGrp="1" noChangeArrowheads="1"/>
          </p:cNvSpPr>
          <p:nvPr>
            <p:ph type="sldNum" sz="quarter" idx="4"/>
          </p:nvPr>
        </p:nvSpPr>
        <p:spPr bwMode="auto">
          <a:xfrm>
            <a:off x="8697913" y="6532563"/>
            <a:ext cx="254000" cy="2413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000">
                <a:solidFill>
                  <a:schemeClr val="tx1"/>
                </a:solidFill>
                <a:cs typeface="Arial" charset="0"/>
              </a:defRPr>
            </a:lvl1pPr>
          </a:lstStyle>
          <a:p>
            <a:pPr>
              <a:defRPr/>
            </a:pPr>
            <a:fld id="{909B0C3C-C3D4-4A1A-AFA3-DD716CD205A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hf hdr="0" ftr="0" dt="0"/>
  <p:txStyles>
    <p:titleStyle>
      <a:lvl1pPr marL="39688" indent="-39688" algn="l" rtl="0" eaLnBrk="0" fontAlgn="base" hangingPunct="0">
        <a:spcBef>
          <a:spcPct val="0"/>
        </a:spcBef>
        <a:spcAft>
          <a:spcPct val="0"/>
        </a:spcAft>
        <a:defRPr sz="4100" b="1">
          <a:solidFill>
            <a:srgbClr val="DEF5FA"/>
          </a:solidFill>
          <a:latin typeface="+mj-lt"/>
          <a:ea typeface="+mj-ea"/>
          <a:cs typeface="+mj-cs"/>
          <a:sym typeface="Lucida Grande" charset="0"/>
        </a:defRPr>
      </a:lvl1pPr>
      <a:lvl2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2pPr>
      <a:lvl3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3pPr>
      <a:lvl4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4pPr>
      <a:lvl5pPr marL="39688" indent="-39688" algn="l" rtl="0" eaLnBrk="0" fontAlgn="base" hangingPunct="0">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5pPr>
      <a:lvl6pPr marL="4968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6pPr>
      <a:lvl7pPr marL="9540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7pPr>
      <a:lvl8pPr marL="14112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8pPr>
      <a:lvl9pPr marL="1868488" algn="l" rtl="0" fontAlgn="base">
        <a:spcBef>
          <a:spcPct val="0"/>
        </a:spcBef>
        <a:spcAft>
          <a:spcPct val="0"/>
        </a:spcAft>
        <a:defRPr sz="4100" b="1">
          <a:solidFill>
            <a:srgbClr val="DEF5FA"/>
          </a:solidFill>
          <a:latin typeface="Lucida Grande" charset="0"/>
          <a:ea typeface="ヒラギノ角ゴ ProN W6" charset="0"/>
          <a:cs typeface="ヒラギノ角ゴ ProN W6" charset="0"/>
          <a:sym typeface="Lucida Grande" charset="0"/>
        </a:defRPr>
      </a:lvl9pPr>
    </p:titleStyle>
    <p:bodyStyle>
      <a:lvl1pPr marL="303213" indent="-255588" algn="l" rtl="0" eaLnBrk="0" fontAlgn="base" hangingPunct="0">
        <a:spcBef>
          <a:spcPts val="400"/>
        </a:spcBef>
        <a:spcAft>
          <a:spcPct val="0"/>
        </a:spcAft>
        <a:buClr>
          <a:srgbClr val="2DA2BF"/>
        </a:buClr>
        <a:buSzPct val="68000"/>
        <a:buFont typeface="Wingdings 3" charset="2"/>
        <a:buChar char="}"/>
        <a:defRPr sz="2700">
          <a:solidFill>
            <a:schemeClr val="tx1"/>
          </a:solidFill>
          <a:latin typeface="+mn-lt"/>
          <a:ea typeface="+mn-ea"/>
          <a:cs typeface="+mn-cs"/>
          <a:sym typeface="Lucida Grande" charset="0"/>
        </a:defRPr>
      </a:lvl1pPr>
      <a:lvl2pPr marL="304800" indent="-228600" algn="l" rtl="0" eaLnBrk="0" fontAlgn="base" hangingPunct="0">
        <a:spcBef>
          <a:spcPts val="300"/>
        </a:spcBef>
        <a:spcAft>
          <a:spcPct val="0"/>
        </a:spcAft>
        <a:buClr>
          <a:srgbClr val="2DA2BF"/>
        </a:buClr>
        <a:buSzPct val="100000"/>
        <a:buFont typeface="Verdana" charset="0"/>
        <a:buChar char="◦"/>
        <a:defRPr sz="2300">
          <a:solidFill>
            <a:schemeClr val="tx1"/>
          </a:solidFill>
          <a:latin typeface="+mn-lt"/>
          <a:ea typeface="+mn-ea"/>
          <a:cs typeface="+mn-cs"/>
          <a:sym typeface="Lucida Grande" charset="0"/>
        </a:defRPr>
      </a:lvl2pPr>
      <a:lvl3pPr marL="542925" indent="-228600" algn="l" rtl="0" eaLnBrk="0" fontAlgn="base" hangingPunct="0">
        <a:spcBef>
          <a:spcPts val="400"/>
        </a:spcBef>
        <a:spcAft>
          <a:spcPct val="0"/>
        </a:spcAft>
        <a:buClr>
          <a:srgbClr val="DA1F28"/>
        </a:buClr>
        <a:buSzPct val="100000"/>
        <a:buFont typeface="Wingdings 2" charset="2"/>
        <a:buChar char=""/>
        <a:defRPr sz="2100">
          <a:solidFill>
            <a:schemeClr val="tx1"/>
          </a:solidFill>
          <a:latin typeface="+mn-lt"/>
          <a:ea typeface="+mn-ea"/>
          <a:cs typeface="+mn-cs"/>
          <a:sym typeface="Lucida Grande" charset="0"/>
        </a:defRPr>
      </a:lvl3pPr>
      <a:lvl4pPr marL="827088" indent="-228600" algn="l" rtl="0" eaLnBrk="0" fontAlgn="base" hangingPunct="0">
        <a:spcBef>
          <a:spcPts val="400"/>
        </a:spcBef>
        <a:spcAft>
          <a:spcPct val="0"/>
        </a:spcAft>
        <a:buClr>
          <a:srgbClr val="DA1F28"/>
        </a:buClr>
        <a:buSzPct val="100000"/>
        <a:buFont typeface="Wingdings 2" charset="2"/>
        <a:buChar char=""/>
        <a:defRPr sz="1900">
          <a:solidFill>
            <a:schemeClr val="tx1"/>
          </a:solidFill>
          <a:latin typeface="+mn-lt"/>
          <a:ea typeface="+mn-ea"/>
          <a:cs typeface="+mn-cs"/>
          <a:sym typeface="Lucida Grande" charset="0"/>
        </a:defRPr>
      </a:lvl4pPr>
      <a:lvl5pPr marL="1055688" indent="-228600" algn="l" rtl="0" eaLnBrk="0" fontAlgn="base" hangingPunct="0">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5pPr>
      <a:lvl6pPr marL="15128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19700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4272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2884488" indent="-228600" algn="l" rtl="0" fontAlgn="base">
        <a:spcBef>
          <a:spcPts val="4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hyperlink" Target="mailto:dyork818@yahoo.com" TargetMode="External"/><Relationship Id="rId4" Type="http://schemas.openxmlformats.org/officeDocument/2006/relationships/hyperlink" Target="mailto:rensor@howardcountym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0" y="4664075"/>
            <a:ext cx="9150350" cy="1588"/>
          </a:xfrm>
          <a:prstGeom prst="rtTriangle">
            <a:avLst/>
          </a:prstGeom>
          <a:gradFill rotWithShape="0">
            <a:gsLst>
              <a:gs pos="0">
                <a:srgbClr val="007897"/>
              </a:gs>
              <a:gs pos="55000">
                <a:srgbClr val="4ABBE0"/>
              </a:gs>
              <a:gs pos="100000">
                <a:srgbClr val="007897"/>
              </a:gs>
            </a:gsLst>
            <a:lin ang="3000000" scaled="1"/>
          </a:gradFill>
          <a:ln w="12700" cap="rnd">
            <a:noFill/>
            <a:miter lim="800000"/>
            <a:headEnd/>
            <a:tailEnd/>
          </a:ln>
        </p:spPr>
        <p:txBody>
          <a:bodyPr lIns="0" tIns="0" rIns="0" bIns="0"/>
          <a:lstStyle/>
          <a:p>
            <a:endParaRPr lang="en-US"/>
          </a:p>
        </p:txBody>
      </p:sp>
      <p:grpSp>
        <p:nvGrpSpPr>
          <p:cNvPr id="14339" name="Group 2"/>
          <p:cNvGrpSpPr>
            <a:grpSpLocks/>
          </p:cNvGrpSpPr>
          <p:nvPr/>
        </p:nvGrpSpPr>
        <p:grpSpPr bwMode="auto">
          <a:xfrm>
            <a:off x="-11113" y="4953000"/>
            <a:ext cx="9159876" cy="1916113"/>
            <a:chOff x="0" y="0"/>
            <a:chExt cx="5770" cy="1207"/>
          </a:xfrm>
        </p:grpSpPr>
        <p:sp>
          <p:nvSpPr>
            <p:cNvPr id="14342" name="Freeform 3"/>
            <p:cNvSpPr>
              <a:spLocks/>
            </p:cNvSpPr>
            <p:nvPr/>
          </p:nvSpPr>
          <p:spPr bwMode="auto">
            <a:xfrm>
              <a:off x="1069" y="0"/>
              <a:ext cx="4697" cy="307"/>
            </a:xfrm>
            <a:custGeom>
              <a:avLst/>
              <a:gdLst>
                <a:gd name="T0" fmla="*/ 222 w 21600"/>
                <a:gd name="T1" fmla="*/ 0 h 21600"/>
                <a:gd name="T2" fmla="*/ 222 w 21600"/>
                <a:gd name="T3" fmla="*/ 0 h 21600"/>
                <a:gd name="T4" fmla="*/ 0 w 21600"/>
                <a:gd name="T5" fmla="*/ 0 h 21600"/>
                <a:gd name="T6" fmla="*/ 222 w 21600"/>
                <a:gd name="T7" fmla="*/ 0 h 21600"/>
                <a:gd name="T8" fmla="*/ 22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0"/>
                  </a:moveTo>
                  <a:lnTo>
                    <a:pt x="21600" y="21600"/>
                  </a:lnTo>
                  <a:lnTo>
                    <a:pt x="0" y="12831"/>
                  </a:lnTo>
                  <a:lnTo>
                    <a:pt x="21600" y="0"/>
                  </a:lnTo>
                  <a:close/>
                  <a:moveTo>
                    <a:pt x="21600" y="0"/>
                  </a:move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14343" name="Freeform 4"/>
            <p:cNvSpPr>
              <a:spLocks/>
            </p:cNvSpPr>
            <p:nvPr/>
          </p:nvSpPr>
          <p:spPr bwMode="auto">
            <a:xfrm>
              <a:off x="29" y="179"/>
              <a:ext cx="5737" cy="496"/>
            </a:xfrm>
            <a:custGeom>
              <a:avLst/>
              <a:gdLst>
                <a:gd name="T0" fmla="*/ 0 w 21600"/>
                <a:gd name="T1" fmla="*/ 0 h 21600"/>
                <a:gd name="T2" fmla="*/ 405 w 21600"/>
                <a:gd name="T3" fmla="*/ 0 h 21600"/>
                <a:gd name="T4" fmla="*/ 405 w 21600"/>
                <a:gd name="T5" fmla="*/ 0 h 21600"/>
                <a:gd name="T6" fmla="*/ 3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180" y="0"/>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14344" name="Group 5"/>
            <p:cNvGrpSpPr>
              <a:grpSpLocks/>
            </p:cNvGrpSpPr>
            <p:nvPr/>
          </p:nvGrpSpPr>
          <p:grpSpPr bwMode="auto">
            <a:xfrm>
              <a:off x="1" y="24"/>
              <a:ext cx="5769" cy="1183"/>
              <a:chOff x="0" y="0"/>
              <a:chExt cx="5769" cy="1183"/>
            </a:xfrm>
          </p:grpSpPr>
          <p:pic>
            <p:nvPicPr>
              <p:cNvPr id="14346" name="Picture 6"/>
              <p:cNvPicPr>
                <a:picLocks noChangeArrowheads="1"/>
              </p:cNvPicPr>
              <p:nvPr/>
            </p:nvPicPr>
            <p:blipFill>
              <a:blip r:embed="rId3" cstate="print"/>
              <a:srcRect/>
              <a:stretch>
                <a:fillRect/>
              </a:stretch>
            </p:blipFill>
            <p:spPr bwMode="auto">
              <a:xfrm>
                <a:off x="0" y="0"/>
                <a:ext cx="5769" cy="1183"/>
              </a:xfrm>
              <a:prstGeom prst="rect">
                <a:avLst/>
              </a:prstGeom>
              <a:noFill/>
              <a:ln w="9525">
                <a:noFill/>
                <a:miter lim="800000"/>
                <a:headEnd/>
                <a:tailEnd/>
              </a:ln>
            </p:spPr>
          </p:pic>
        </p:grpSp>
        <p:pic>
          <p:nvPicPr>
            <p:cNvPr id="14345" name="Picture 7"/>
            <p:cNvPicPr>
              <a:picLocks noChangeArrowheads="1"/>
            </p:cNvPicPr>
            <p:nvPr/>
          </p:nvPicPr>
          <p:blipFill>
            <a:blip r:embed="rId4" cstate="print"/>
            <a:srcRect/>
            <a:stretch>
              <a:fillRect/>
            </a:stretch>
          </p:blipFill>
          <p:spPr bwMode="auto">
            <a:xfrm>
              <a:off x="0" y="21"/>
              <a:ext cx="5770" cy="514"/>
            </a:xfrm>
            <a:prstGeom prst="rect">
              <a:avLst/>
            </a:prstGeom>
            <a:noFill/>
            <a:ln w="9525">
              <a:noFill/>
              <a:miter lim="800000"/>
              <a:headEnd/>
              <a:tailEnd/>
            </a:ln>
          </p:spPr>
        </p:pic>
      </p:grpSp>
      <p:sp>
        <p:nvSpPr>
          <p:cNvPr id="14340" name="Rectangle 8"/>
          <p:cNvSpPr>
            <a:spLocks noGrp="1" noChangeArrowheads="1"/>
          </p:cNvSpPr>
          <p:nvPr>
            <p:ph type="body" idx="1"/>
          </p:nvPr>
        </p:nvSpPr>
        <p:spPr>
          <a:xfrm>
            <a:off x="1371600" y="3505200"/>
            <a:ext cx="7239000" cy="3352800"/>
          </a:xfrm>
        </p:spPr>
        <p:txBody>
          <a:bodyPr lIns="0" tIns="0" rIns="-5080" bIns="0"/>
          <a:lstStyle/>
          <a:p>
            <a:pPr marL="50800" indent="0" algn="ctr" eaLnBrk="1" hangingPunct="1">
              <a:buFont typeface="Wingdings 3" charset="2"/>
              <a:buNone/>
            </a:pPr>
            <a:r>
              <a:rPr lang="en-US" sz="2800" smtClean="0">
                <a:solidFill>
                  <a:srgbClr val="464646"/>
                </a:solidFill>
              </a:rPr>
              <a:t>Project Sponsors:</a:t>
            </a:r>
          </a:p>
          <a:p>
            <a:pPr marL="50800" indent="0" algn="ctr" eaLnBrk="1" hangingPunct="1">
              <a:buFont typeface="Wingdings 3" charset="2"/>
              <a:buNone/>
            </a:pPr>
            <a:r>
              <a:rPr lang="en-US" sz="2800" smtClean="0">
                <a:solidFill>
                  <a:srgbClr val="464646"/>
                </a:solidFill>
              </a:rPr>
              <a:t>National Association of Conservation Districts in cooperation with USDA-NRCS</a:t>
            </a:r>
          </a:p>
        </p:txBody>
      </p:sp>
      <p:sp>
        <p:nvSpPr>
          <p:cNvPr id="14341" name="Rectangle 9"/>
          <p:cNvSpPr>
            <a:spLocks/>
          </p:cNvSpPr>
          <p:nvPr/>
        </p:nvSpPr>
        <p:spPr bwMode="auto">
          <a:xfrm>
            <a:off x="747713" y="533400"/>
            <a:ext cx="7975600" cy="2578100"/>
          </a:xfrm>
          <a:prstGeom prst="rect">
            <a:avLst/>
          </a:prstGeom>
          <a:noFill/>
          <a:ln w="12700">
            <a:noFill/>
            <a:miter lim="800000"/>
            <a:headEnd/>
            <a:tailEnd/>
          </a:ln>
        </p:spPr>
        <p:txBody>
          <a:bodyPr lIns="0" tIns="0" rIns="40639" bIns="0"/>
          <a:lstStyle/>
          <a:p>
            <a:pPr marL="39688" algn="ctr"/>
            <a:r>
              <a:rPr lang="en-US" sz="3000">
                <a:solidFill>
                  <a:schemeClr val="tx1"/>
                </a:solidFill>
                <a:cs typeface="Arial" charset="0"/>
              </a:rPr>
              <a:t>Providing Farmers Full Credit for Conservation Practice Application in the Chesapeake Bay Watershed</a:t>
            </a:r>
          </a:p>
        </p:txBody>
      </p:sp>
      <p:sp>
        <p:nvSpPr>
          <p:cNvPr id="11" name="Slide Number Placeholder 10"/>
          <p:cNvSpPr>
            <a:spLocks noGrp="1"/>
          </p:cNvSpPr>
          <p:nvPr>
            <p:ph type="sldNum" sz="quarter" idx="10"/>
          </p:nvPr>
        </p:nvSpPr>
        <p:spPr/>
        <p:txBody>
          <a:bodyPr/>
          <a:lstStyle/>
          <a:p>
            <a:pPr>
              <a:defRPr/>
            </a:pPr>
            <a:fld id="{68B727E2-B7E9-4EA8-B5CD-32CB65849BC7}"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Number Placeholder 4"/>
          <p:cNvSpPr>
            <a:spLocks noGrp="1"/>
          </p:cNvSpPr>
          <p:nvPr>
            <p:ph type="sldNum" sz="quarter" idx="10"/>
          </p:nvPr>
        </p:nvSpPr>
        <p:spPr>
          <a:xfrm>
            <a:off x="6553200" y="6356350"/>
            <a:ext cx="2133600" cy="365125"/>
          </a:xfrm>
        </p:spPr>
        <p:txBody>
          <a:bodyPr/>
          <a:lstStyle/>
          <a:p>
            <a:pPr>
              <a:defRPr/>
            </a:pPr>
            <a:fld id="{4802E4F8-1FFC-4DEB-9ED0-53D5DDBF47AE}" type="slidenum">
              <a:rPr lang="en-US"/>
              <a:pPr>
                <a:defRPr/>
              </a:pPr>
              <a:t>10</a:t>
            </a:fld>
            <a:endParaRPr lang="en-US"/>
          </a:p>
        </p:txBody>
      </p:sp>
      <p:sp>
        <p:nvSpPr>
          <p:cNvPr id="28675" name="AutoShape 2"/>
          <p:cNvSpPr>
            <a:spLocks noChangeArrowheads="1"/>
          </p:cNvSpPr>
          <p:nvPr/>
        </p:nvSpPr>
        <p:spPr bwMode="auto">
          <a:xfrm>
            <a:off x="6400800" y="5029200"/>
            <a:ext cx="685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9525">
            <a:round/>
            <a:headEnd/>
            <a:tailEnd/>
          </a:ln>
          <a:scene3d>
            <a:camera prst="legacyPerspectiveTopRight">
              <a:rot lat="600000" lon="300000" rev="0"/>
            </a:camera>
            <a:lightRig rig="legacyFlat3" dir="r"/>
          </a:scene3d>
          <a:sp3d extrusionH="11250600" prstMaterial="legacyMatte">
            <a:bevelT w="13500" h="13500" prst="angle"/>
            <a:bevelB w="13500" h="13500" prst="angle"/>
            <a:extrusionClr>
              <a:schemeClr val="accent2"/>
            </a:extrusionClr>
          </a:sp3d>
        </p:spPr>
        <p:txBody>
          <a:bodyPr wrap="none" anchor="ctr">
            <a:flatTx/>
          </a:bodyPr>
          <a:lstStyle/>
          <a:p>
            <a:endParaRPr lang="en-US"/>
          </a:p>
        </p:txBody>
      </p:sp>
      <p:grpSp>
        <p:nvGrpSpPr>
          <p:cNvPr id="28676" name="Group 3"/>
          <p:cNvGrpSpPr>
            <a:grpSpLocks/>
          </p:cNvGrpSpPr>
          <p:nvPr/>
        </p:nvGrpSpPr>
        <p:grpSpPr bwMode="auto">
          <a:xfrm>
            <a:off x="1219200" y="4191000"/>
            <a:ext cx="2362200" cy="1704975"/>
            <a:chOff x="1104" y="2880"/>
            <a:chExt cx="2016" cy="1026"/>
          </a:xfrm>
        </p:grpSpPr>
        <p:sp>
          <p:nvSpPr>
            <p:cNvPr id="28689" name="Rectangle 4"/>
            <p:cNvSpPr>
              <a:spLocks noChangeArrowheads="1"/>
            </p:cNvSpPr>
            <p:nvPr/>
          </p:nvSpPr>
          <p:spPr bwMode="auto">
            <a:xfrm rot="203582">
              <a:off x="1104" y="3464"/>
              <a:ext cx="1645" cy="442"/>
            </a:xfrm>
            <a:prstGeom prst="rect">
              <a:avLst/>
            </a:prstGeom>
            <a:solidFill>
              <a:srgbClr val="FFCC00"/>
            </a:solidFill>
            <a:ln w="9525">
              <a:miter lim="800000"/>
              <a:headEnd/>
              <a:tailEnd/>
            </a:ln>
            <a:scene3d>
              <a:camera prst="legacyObliqueTopRight"/>
              <a:lightRig rig="legacyFlat2" dir="t"/>
            </a:scene3d>
            <a:sp3d extrusionH="1497000" prstMaterial="legacyMatte">
              <a:bevelT w="13500" h="13500" prst="angle"/>
              <a:bevelB w="13500" h="13500" prst="angle"/>
              <a:extrusionClr>
                <a:srgbClr val="FFCC00"/>
              </a:extrusionClr>
            </a:sp3d>
          </p:spPr>
          <p:txBody>
            <a:bodyPr wrap="none" anchor="ctr">
              <a:flatTx/>
            </a:bodyPr>
            <a:lstStyle/>
            <a:p>
              <a:endParaRPr lang="en-US"/>
            </a:p>
          </p:txBody>
        </p:sp>
        <p:grpSp>
          <p:nvGrpSpPr>
            <p:cNvPr id="28690" name="Group 5"/>
            <p:cNvGrpSpPr>
              <a:grpSpLocks/>
            </p:cNvGrpSpPr>
            <p:nvPr/>
          </p:nvGrpSpPr>
          <p:grpSpPr bwMode="auto">
            <a:xfrm>
              <a:off x="1660" y="2880"/>
              <a:ext cx="1460" cy="294"/>
              <a:chOff x="1488" y="2256"/>
              <a:chExt cx="2016" cy="618"/>
            </a:xfrm>
          </p:grpSpPr>
          <p:grpSp>
            <p:nvGrpSpPr>
              <p:cNvPr id="28862" name="Group 6"/>
              <p:cNvGrpSpPr>
                <a:grpSpLocks/>
              </p:cNvGrpSpPr>
              <p:nvPr/>
            </p:nvGrpSpPr>
            <p:grpSpPr bwMode="auto">
              <a:xfrm>
                <a:off x="1488" y="2256"/>
                <a:ext cx="240" cy="474"/>
                <a:chOff x="1488" y="2256"/>
                <a:chExt cx="240" cy="474"/>
              </a:xfrm>
            </p:grpSpPr>
            <p:sp>
              <p:nvSpPr>
                <p:cNvPr id="28912" name="Rectangle 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913" name="Oval 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4" name="Oval 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5" name="Oval 1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6" name="Oval 1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7" name="Oval 1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3" name="Group 13"/>
              <p:cNvGrpSpPr>
                <a:grpSpLocks/>
              </p:cNvGrpSpPr>
              <p:nvPr/>
            </p:nvGrpSpPr>
            <p:grpSpPr bwMode="auto">
              <a:xfrm>
                <a:off x="1728" y="2262"/>
                <a:ext cx="240" cy="474"/>
                <a:chOff x="1488" y="2256"/>
                <a:chExt cx="240" cy="474"/>
              </a:xfrm>
            </p:grpSpPr>
            <p:sp>
              <p:nvSpPr>
                <p:cNvPr id="28906" name="Rectangle 1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907" name="Oval 1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8" name="Oval 1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9" name="Oval 1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0" name="Oval 1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11" name="Oval 1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4" name="Group 20"/>
              <p:cNvGrpSpPr>
                <a:grpSpLocks/>
              </p:cNvGrpSpPr>
              <p:nvPr/>
            </p:nvGrpSpPr>
            <p:grpSpPr bwMode="auto">
              <a:xfrm>
                <a:off x="1968" y="2256"/>
                <a:ext cx="240" cy="474"/>
                <a:chOff x="1488" y="2256"/>
                <a:chExt cx="240" cy="474"/>
              </a:xfrm>
            </p:grpSpPr>
            <p:sp>
              <p:nvSpPr>
                <p:cNvPr id="28900" name="Rectangle 2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901" name="Oval 2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2" name="Oval 2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3" name="Oval 2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4" name="Oval 2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905" name="Oval 2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5" name="Group 27"/>
              <p:cNvGrpSpPr>
                <a:grpSpLocks/>
              </p:cNvGrpSpPr>
              <p:nvPr/>
            </p:nvGrpSpPr>
            <p:grpSpPr bwMode="auto">
              <a:xfrm>
                <a:off x="2208" y="2304"/>
                <a:ext cx="240" cy="474"/>
                <a:chOff x="1488" y="2256"/>
                <a:chExt cx="240" cy="474"/>
              </a:xfrm>
            </p:grpSpPr>
            <p:sp>
              <p:nvSpPr>
                <p:cNvPr id="28894" name="Rectangle 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95" name="Oval 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6" name="Oval 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7" name="Oval 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8" name="Oval 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9" name="Oval 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6" name="Group 34"/>
              <p:cNvGrpSpPr>
                <a:grpSpLocks/>
              </p:cNvGrpSpPr>
              <p:nvPr/>
            </p:nvGrpSpPr>
            <p:grpSpPr bwMode="auto">
              <a:xfrm>
                <a:off x="2448" y="2304"/>
                <a:ext cx="240" cy="474"/>
                <a:chOff x="1488" y="2256"/>
                <a:chExt cx="240" cy="474"/>
              </a:xfrm>
            </p:grpSpPr>
            <p:sp>
              <p:nvSpPr>
                <p:cNvPr id="28888" name="Rectangle 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89" name="Oval 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0" name="Oval 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1" name="Oval 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2" name="Oval 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93" name="Oval 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7" name="Group 41"/>
              <p:cNvGrpSpPr>
                <a:grpSpLocks/>
              </p:cNvGrpSpPr>
              <p:nvPr/>
            </p:nvGrpSpPr>
            <p:grpSpPr bwMode="auto">
              <a:xfrm>
                <a:off x="2736" y="2352"/>
                <a:ext cx="240" cy="474"/>
                <a:chOff x="1488" y="2256"/>
                <a:chExt cx="240" cy="474"/>
              </a:xfrm>
            </p:grpSpPr>
            <p:sp>
              <p:nvSpPr>
                <p:cNvPr id="28882" name="Rectangle 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83" name="Oval 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4" name="Oval 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5" name="Oval 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6" name="Oval 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7" name="Oval 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8" name="Group 48"/>
              <p:cNvGrpSpPr>
                <a:grpSpLocks/>
              </p:cNvGrpSpPr>
              <p:nvPr/>
            </p:nvGrpSpPr>
            <p:grpSpPr bwMode="auto">
              <a:xfrm>
                <a:off x="3024" y="2352"/>
                <a:ext cx="240" cy="474"/>
                <a:chOff x="1488" y="2256"/>
                <a:chExt cx="240" cy="474"/>
              </a:xfrm>
            </p:grpSpPr>
            <p:sp>
              <p:nvSpPr>
                <p:cNvPr id="28876" name="Rectangle 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77" name="Oval 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8" name="Oval 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9" name="Oval 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0" name="Oval 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81" name="Oval 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69" name="Group 55"/>
              <p:cNvGrpSpPr>
                <a:grpSpLocks/>
              </p:cNvGrpSpPr>
              <p:nvPr/>
            </p:nvGrpSpPr>
            <p:grpSpPr bwMode="auto">
              <a:xfrm>
                <a:off x="3264" y="2400"/>
                <a:ext cx="240" cy="474"/>
                <a:chOff x="1488" y="2256"/>
                <a:chExt cx="240" cy="474"/>
              </a:xfrm>
            </p:grpSpPr>
            <p:sp>
              <p:nvSpPr>
                <p:cNvPr id="28870" name="Rectangle 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71" name="Oval 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2" name="Oval 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3" name="Oval 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4" name="Oval 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75" name="Oval 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8691" name="Group 62"/>
            <p:cNvGrpSpPr>
              <a:grpSpLocks/>
            </p:cNvGrpSpPr>
            <p:nvPr/>
          </p:nvGrpSpPr>
          <p:grpSpPr bwMode="auto">
            <a:xfrm>
              <a:off x="1556" y="2997"/>
              <a:ext cx="1460" cy="293"/>
              <a:chOff x="1488" y="2256"/>
              <a:chExt cx="2016" cy="618"/>
            </a:xfrm>
          </p:grpSpPr>
          <p:grpSp>
            <p:nvGrpSpPr>
              <p:cNvPr id="28806" name="Group 63"/>
              <p:cNvGrpSpPr>
                <a:grpSpLocks/>
              </p:cNvGrpSpPr>
              <p:nvPr/>
            </p:nvGrpSpPr>
            <p:grpSpPr bwMode="auto">
              <a:xfrm>
                <a:off x="1488" y="2256"/>
                <a:ext cx="240" cy="474"/>
                <a:chOff x="1488" y="2256"/>
                <a:chExt cx="240" cy="474"/>
              </a:xfrm>
            </p:grpSpPr>
            <p:sp>
              <p:nvSpPr>
                <p:cNvPr id="28856" name="Rectangle 6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57" name="Oval 6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8" name="Oval 6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9" name="Oval 6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60" name="Oval 6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61" name="Oval 6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07" name="Group 70"/>
              <p:cNvGrpSpPr>
                <a:grpSpLocks/>
              </p:cNvGrpSpPr>
              <p:nvPr/>
            </p:nvGrpSpPr>
            <p:grpSpPr bwMode="auto">
              <a:xfrm>
                <a:off x="1728" y="2262"/>
                <a:ext cx="240" cy="474"/>
                <a:chOff x="1488" y="2256"/>
                <a:chExt cx="240" cy="474"/>
              </a:xfrm>
            </p:grpSpPr>
            <p:sp>
              <p:nvSpPr>
                <p:cNvPr id="28850" name="Rectangle 7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51" name="Oval 7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2" name="Oval 7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3" name="Oval 7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4" name="Oval 7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55" name="Oval 7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08" name="Group 77"/>
              <p:cNvGrpSpPr>
                <a:grpSpLocks/>
              </p:cNvGrpSpPr>
              <p:nvPr/>
            </p:nvGrpSpPr>
            <p:grpSpPr bwMode="auto">
              <a:xfrm>
                <a:off x="1968" y="2256"/>
                <a:ext cx="240" cy="474"/>
                <a:chOff x="1488" y="2256"/>
                <a:chExt cx="240" cy="474"/>
              </a:xfrm>
            </p:grpSpPr>
            <p:sp>
              <p:nvSpPr>
                <p:cNvPr id="28844" name="Rectangle 7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45" name="Oval 7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6" name="Oval 8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7" name="Oval 8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8" name="Oval 8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9" name="Oval 8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09" name="Group 84"/>
              <p:cNvGrpSpPr>
                <a:grpSpLocks/>
              </p:cNvGrpSpPr>
              <p:nvPr/>
            </p:nvGrpSpPr>
            <p:grpSpPr bwMode="auto">
              <a:xfrm>
                <a:off x="2208" y="2304"/>
                <a:ext cx="240" cy="474"/>
                <a:chOff x="1488" y="2256"/>
                <a:chExt cx="240" cy="474"/>
              </a:xfrm>
            </p:grpSpPr>
            <p:sp>
              <p:nvSpPr>
                <p:cNvPr id="28838" name="Rectangle 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39" name="Oval 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0" name="Oval 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1" name="Oval 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2" name="Oval 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43" name="Oval 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10" name="Group 91"/>
              <p:cNvGrpSpPr>
                <a:grpSpLocks/>
              </p:cNvGrpSpPr>
              <p:nvPr/>
            </p:nvGrpSpPr>
            <p:grpSpPr bwMode="auto">
              <a:xfrm>
                <a:off x="2448" y="2304"/>
                <a:ext cx="240" cy="474"/>
                <a:chOff x="1488" y="2256"/>
                <a:chExt cx="240" cy="474"/>
              </a:xfrm>
            </p:grpSpPr>
            <p:sp>
              <p:nvSpPr>
                <p:cNvPr id="28832" name="Rectangle 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33" name="Oval 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4" name="Oval 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5" name="Oval 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6" name="Oval 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7" name="Oval 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11" name="Group 98"/>
              <p:cNvGrpSpPr>
                <a:grpSpLocks/>
              </p:cNvGrpSpPr>
              <p:nvPr/>
            </p:nvGrpSpPr>
            <p:grpSpPr bwMode="auto">
              <a:xfrm>
                <a:off x="2736" y="2352"/>
                <a:ext cx="240" cy="474"/>
                <a:chOff x="1488" y="2256"/>
                <a:chExt cx="240" cy="474"/>
              </a:xfrm>
            </p:grpSpPr>
            <p:sp>
              <p:nvSpPr>
                <p:cNvPr id="28826" name="Rectangle 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27" name="Oval 1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8" name="Oval 1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9" name="Oval 1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0" name="Oval 1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31" name="Oval 1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12" name="Group 105"/>
              <p:cNvGrpSpPr>
                <a:grpSpLocks/>
              </p:cNvGrpSpPr>
              <p:nvPr/>
            </p:nvGrpSpPr>
            <p:grpSpPr bwMode="auto">
              <a:xfrm>
                <a:off x="3024" y="2352"/>
                <a:ext cx="240" cy="474"/>
                <a:chOff x="1488" y="2256"/>
                <a:chExt cx="240" cy="474"/>
              </a:xfrm>
            </p:grpSpPr>
            <p:sp>
              <p:nvSpPr>
                <p:cNvPr id="28820" name="Rectangle 1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21" name="Oval 1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2" name="Oval 1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3" name="Oval 1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4" name="Oval 1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25" name="Oval 1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813" name="Group 112"/>
              <p:cNvGrpSpPr>
                <a:grpSpLocks/>
              </p:cNvGrpSpPr>
              <p:nvPr/>
            </p:nvGrpSpPr>
            <p:grpSpPr bwMode="auto">
              <a:xfrm>
                <a:off x="3264" y="2400"/>
                <a:ext cx="240" cy="474"/>
                <a:chOff x="1488" y="2256"/>
                <a:chExt cx="240" cy="474"/>
              </a:xfrm>
            </p:grpSpPr>
            <p:sp>
              <p:nvSpPr>
                <p:cNvPr id="28814" name="Rectangle 1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15" name="Oval 1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16" name="Oval 1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17" name="Oval 1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18" name="Oval 1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19" name="Oval 1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8692" name="Group 119"/>
            <p:cNvGrpSpPr>
              <a:grpSpLocks/>
            </p:cNvGrpSpPr>
            <p:nvPr/>
          </p:nvGrpSpPr>
          <p:grpSpPr bwMode="auto">
            <a:xfrm>
              <a:off x="1556" y="3088"/>
              <a:ext cx="1460" cy="294"/>
              <a:chOff x="1488" y="2256"/>
              <a:chExt cx="2016" cy="618"/>
            </a:xfrm>
          </p:grpSpPr>
          <p:grpSp>
            <p:nvGrpSpPr>
              <p:cNvPr id="28750" name="Group 120"/>
              <p:cNvGrpSpPr>
                <a:grpSpLocks/>
              </p:cNvGrpSpPr>
              <p:nvPr/>
            </p:nvGrpSpPr>
            <p:grpSpPr bwMode="auto">
              <a:xfrm>
                <a:off x="1488" y="2256"/>
                <a:ext cx="240" cy="474"/>
                <a:chOff x="1488" y="2256"/>
                <a:chExt cx="240" cy="474"/>
              </a:xfrm>
            </p:grpSpPr>
            <p:sp>
              <p:nvSpPr>
                <p:cNvPr id="28800" name="Rectangle 12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801" name="Oval 12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02" name="Oval 12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03" name="Oval 12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04" name="Oval 12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805" name="Oval 12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1" name="Group 127"/>
              <p:cNvGrpSpPr>
                <a:grpSpLocks/>
              </p:cNvGrpSpPr>
              <p:nvPr/>
            </p:nvGrpSpPr>
            <p:grpSpPr bwMode="auto">
              <a:xfrm>
                <a:off x="1728" y="2262"/>
                <a:ext cx="240" cy="474"/>
                <a:chOff x="1488" y="2256"/>
                <a:chExt cx="240" cy="474"/>
              </a:xfrm>
            </p:grpSpPr>
            <p:sp>
              <p:nvSpPr>
                <p:cNvPr id="28794" name="Rectangle 1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95" name="Oval 1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6" name="Oval 1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7" name="Oval 1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8" name="Oval 1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9" name="Oval 1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2" name="Group 134"/>
              <p:cNvGrpSpPr>
                <a:grpSpLocks/>
              </p:cNvGrpSpPr>
              <p:nvPr/>
            </p:nvGrpSpPr>
            <p:grpSpPr bwMode="auto">
              <a:xfrm>
                <a:off x="1968" y="2256"/>
                <a:ext cx="240" cy="474"/>
                <a:chOff x="1488" y="2256"/>
                <a:chExt cx="240" cy="474"/>
              </a:xfrm>
            </p:grpSpPr>
            <p:sp>
              <p:nvSpPr>
                <p:cNvPr id="28788" name="Rectangle 1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89" name="Oval 1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0" name="Oval 1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1" name="Oval 1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2" name="Oval 1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93" name="Oval 1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3" name="Group 141"/>
              <p:cNvGrpSpPr>
                <a:grpSpLocks/>
              </p:cNvGrpSpPr>
              <p:nvPr/>
            </p:nvGrpSpPr>
            <p:grpSpPr bwMode="auto">
              <a:xfrm>
                <a:off x="2208" y="2304"/>
                <a:ext cx="240" cy="474"/>
                <a:chOff x="1488" y="2256"/>
                <a:chExt cx="240" cy="474"/>
              </a:xfrm>
            </p:grpSpPr>
            <p:sp>
              <p:nvSpPr>
                <p:cNvPr id="28782" name="Rectangle 1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83" name="Oval 1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4" name="Oval 1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5" name="Oval 1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6" name="Oval 1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7" name="Oval 1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4" name="Group 148"/>
              <p:cNvGrpSpPr>
                <a:grpSpLocks/>
              </p:cNvGrpSpPr>
              <p:nvPr/>
            </p:nvGrpSpPr>
            <p:grpSpPr bwMode="auto">
              <a:xfrm>
                <a:off x="2448" y="2304"/>
                <a:ext cx="240" cy="474"/>
                <a:chOff x="1488" y="2256"/>
                <a:chExt cx="240" cy="474"/>
              </a:xfrm>
            </p:grpSpPr>
            <p:sp>
              <p:nvSpPr>
                <p:cNvPr id="28776" name="Rectangle 1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77" name="Oval 1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8" name="Oval 1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9" name="Oval 1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0" name="Oval 1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81" name="Oval 1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5" name="Group 155"/>
              <p:cNvGrpSpPr>
                <a:grpSpLocks/>
              </p:cNvGrpSpPr>
              <p:nvPr/>
            </p:nvGrpSpPr>
            <p:grpSpPr bwMode="auto">
              <a:xfrm>
                <a:off x="2736" y="2352"/>
                <a:ext cx="240" cy="474"/>
                <a:chOff x="1488" y="2256"/>
                <a:chExt cx="240" cy="474"/>
              </a:xfrm>
            </p:grpSpPr>
            <p:sp>
              <p:nvSpPr>
                <p:cNvPr id="28770" name="Rectangle 1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71" name="Oval 1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2" name="Oval 1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3" name="Oval 1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4" name="Oval 1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75" name="Oval 1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6" name="Group 162"/>
              <p:cNvGrpSpPr>
                <a:grpSpLocks/>
              </p:cNvGrpSpPr>
              <p:nvPr/>
            </p:nvGrpSpPr>
            <p:grpSpPr bwMode="auto">
              <a:xfrm>
                <a:off x="3024" y="2352"/>
                <a:ext cx="240" cy="474"/>
                <a:chOff x="1488" y="2256"/>
                <a:chExt cx="240" cy="474"/>
              </a:xfrm>
            </p:grpSpPr>
            <p:sp>
              <p:nvSpPr>
                <p:cNvPr id="28764" name="Rectangle 16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65" name="Oval 16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6" name="Oval 16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7" name="Oval 16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8" name="Oval 16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9" name="Oval 16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57" name="Group 169"/>
              <p:cNvGrpSpPr>
                <a:grpSpLocks/>
              </p:cNvGrpSpPr>
              <p:nvPr/>
            </p:nvGrpSpPr>
            <p:grpSpPr bwMode="auto">
              <a:xfrm>
                <a:off x="3264" y="2400"/>
                <a:ext cx="240" cy="474"/>
                <a:chOff x="1488" y="2256"/>
                <a:chExt cx="240" cy="474"/>
              </a:xfrm>
            </p:grpSpPr>
            <p:sp>
              <p:nvSpPr>
                <p:cNvPr id="28758" name="Rectangle 17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59" name="Oval 17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0" name="Oval 17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1" name="Oval 17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2" name="Oval 17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63" name="Oval 17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8693" name="Group 176"/>
            <p:cNvGrpSpPr>
              <a:grpSpLocks/>
            </p:cNvGrpSpPr>
            <p:nvPr/>
          </p:nvGrpSpPr>
          <p:grpSpPr bwMode="auto">
            <a:xfrm>
              <a:off x="1347" y="3156"/>
              <a:ext cx="1460" cy="294"/>
              <a:chOff x="1488" y="2256"/>
              <a:chExt cx="2016" cy="618"/>
            </a:xfrm>
          </p:grpSpPr>
          <p:grpSp>
            <p:nvGrpSpPr>
              <p:cNvPr id="28694" name="Group 177"/>
              <p:cNvGrpSpPr>
                <a:grpSpLocks/>
              </p:cNvGrpSpPr>
              <p:nvPr/>
            </p:nvGrpSpPr>
            <p:grpSpPr bwMode="auto">
              <a:xfrm>
                <a:off x="1488" y="2256"/>
                <a:ext cx="240" cy="474"/>
                <a:chOff x="1488" y="2256"/>
                <a:chExt cx="240" cy="474"/>
              </a:xfrm>
            </p:grpSpPr>
            <p:sp>
              <p:nvSpPr>
                <p:cNvPr id="28744" name="Rectangle 17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45" name="Oval 17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6" name="Oval 18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7" name="Oval 18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8" name="Oval 18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9" name="Oval 18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695" name="Group 184"/>
              <p:cNvGrpSpPr>
                <a:grpSpLocks/>
              </p:cNvGrpSpPr>
              <p:nvPr/>
            </p:nvGrpSpPr>
            <p:grpSpPr bwMode="auto">
              <a:xfrm>
                <a:off x="1728" y="2262"/>
                <a:ext cx="240" cy="474"/>
                <a:chOff x="1488" y="2256"/>
                <a:chExt cx="240" cy="474"/>
              </a:xfrm>
            </p:grpSpPr>
            <p:sp>
              <p:nvSpPr>
                <p:cNvPr id="28738" name="Rectangle 1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39" name="Oval 1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0" name="Oval 1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1" name="Oval 1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2" name="Oval 1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43" name="Oval 1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696" name="Group 191"/>
              <p:cNvGrpSpPr>
                <a:grpSpLocks/>
              </p:cNvGrpSpPr>
              <p:nvPr/>
            </p:nvGrpSpPr>
            <p:grpSpPr bwMode="auto">
              <a:xfrm>
                <a:off x="1968" y="2256"/>
                <a:ext cx="240" cy="474"/>
                <a:chOff x="1488" y="2256"/>
                <a:chExt cx="240" cy="474"/>
              </a:xfrm>
            </p:grpSpPr>
            <p:sp>
              <p:nvSpPr>
                <p:cNvPr id="28732" name="Rectangle 1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33" name="Oval 1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4" name="Oval 1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5" name="Oval 1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6" name="Oval 1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7" name="Oval 1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697" name="Group 198"/>
              <p:cNvGrpSpPr>
                <a:grpSpLocks/>
              </p:cNvGrpSpPr>
              <p:nvPr/>
            </p:nvGrpSpPr>
            <p:grpSpPr bwMode="auto">
              <a:xfrm>
                <a:off x="2208" y="2304"/>
                <a:ext cx="240" cy="474"/>
                <a:chOff x="1488" y="2256"/>
                <a:chExt cx="240" cy="474"/>
              </a:xfrm>
            </p:grpSpPr>
            <p:sp>
              <p:nvSpPr>
                <p:cNvPr id="28726" name="Rectangle 1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27" name="Oval 2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8" name="Oval 2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9" name="Oval 2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0" name="Oval 2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31" name="Oval 2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698" name="Group 205"/>
              <p:cNvGrpSpPr>
                <a:grpSpLocks/>
              </p:cNvGrpSpPr>
              <p:nvPr/>
            </p:nvGrpSpPr>
            <p:grpSpPr bwMode="auto">
              <a:xfrm>
                <a:off x="2448" y="2304"/>
                <a:ext cx="240" cy="474"/>
                <a:chOff x="1488" y="2256"/>
                <a:chExt cx="240" cy="474"/>
              </a:xfrm>
            </p:grpSpPr>
            <p:sp>
              <p:nvSpPr>
                <p:cNvPr id="28720" name="Rectangle 2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21" name="Oval 2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2" name="Oval 2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3" name="Oval 2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4" name="Oval 2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25" name="Oval 2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699" name="Group 212"/>
              <p:cNvGrpSpPr>
                <a:grpSpLocks/>
              </p:cNvGrpSpPr>
              <p:nvPr/>
            </p:nvGrpSpPr>
            <p:grpSpPr bwMode="auto">
              <a:xfrm>
                <a:off x="2736" y="2352"/>
                <a:ext cx="240" cy="474"/>
                <a:chOff x="1488" y="2256"/>
                <a:chExt cx="240" cy="474"/>
              </a:xfrm>
            </p:grpSpPr>
            <p:sp>
              <p:nvSpPr>
                <p:cNvPr id="28714" name="Rectangle 2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15" name="Oval 2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6" name="Oval 2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7" name="Oval 2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8" name="Oval 2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9" name="Oval 2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00" name="Group 219"/>
              <p:cNvGrpSpPr>
                <a:grpSpLocks/>
              </p:cNvGrpSpPr>
              <p:nvPr/>
            </p:nvGrpSpPr>
            <p:grpSpPr bwMode="auto">
              <a:xfrm>
                <a:off x="3024" y="2352"/>
                <a:ext cx="240" cy="474"/>
                <a:chOff x="1488" y="2256"/>
                <a:chExt cx="240" cy="474"/>
              </a:xfrm>
            </p:grpSpPr>
            <p:sp>
              <p:nvSpPr>
                <p:cNvPr id="28708" name="Rectangle 22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09" name="Oval 22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0" name="Oval 22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1" name="Oval 22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2" name="Oval 22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13" name="Oval 22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8701" name="Group 226"/>
              <p:cNvGrpSpPr>
                <a:grpSpLocks/>
              </p:cNvGrpSpPr>
              <p:nvPr/>
            </p:nvGrpSpPr>
            <p:grpSpPr bwMode="auto">
              <a:xfrm>
                <a:off x="3264" y="2400"/>
                <a:ext cx="240" cy="474"/>
                <a:chOff x="1488" y="2256"/>
                <a:chExt cx="240" cy="474"/>
              </a:xfrm>
            </p:grpSpPr>
            <p:sp>
              <p:nvSpPr>
                <p:cNvPr id="28702" name="Rectangle 22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8703" name="Oval 22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04" name="Oval 22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05" name="Oval 23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06" name="Oval 23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8707" name="Oval 23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sp>
        <p:nvSpPr>
          <p:cNvPr id="28677" name="Freeform 233"/>
          <p:cNvSpPr>
            <a:spLocks/>
          </p:cNvSpPr>
          <p:nvPr/>
        </p:nvSpPr>
        <p:spPr bwMode="auto">
          <a:xfrm rot="4844424">
            <a:off x="13494" y="2577306"/>
            <a:ext cx="2130425" cy="938213"/>
          </a:xfrm>
          <a:custGeom>
            <a:avLst/>
            <a:gdLst>
              <a:gd name="T0" fmla="*/ 2147483647 w 1342"/>
              <a:gd name="T1" fmla="*/ 2147483647 h 591"/>
              <a:gd name="T2" fmla="*/ 2147483647 w 1342"/>
              <a:gd name="T3" fmla="*/ 2147483647 h 591"/>
              <a:gd name="T4" fmla="*/ 2147483647 w 1342"/>
              <a:gd name="T5" fmla="*/ 0 h 591"/>
              <a:gd name="T6" fmla="*/ 2147483647 w 1342"/>
              <a:gd name="T7" fmla="*/ 2147483647 h 591"/>
              <a:gd name="T8" fmla="*/ 2147483647 w 1342"/>
              <a:gd name="T9" fmla="*/ 2147483647 h 591"/>
              <a:gd name="T10" fmla="*/ 2147483647 w 1342"/>
              <a:gd name="T11" fmla="*/ 2147483647 h 591"/>
              <a:gd name="T12" fmla="*/ 2147483647 w 1342"/>
              <a:gd name="T13" fmla="*/ 2147483647 h 591"/>
              <a:gd name="T14" fmla="*/ 2147483647 w 1342"/>
              <a:gd name="T15" fmla="*/ 2147483647 h 591"/>
              <a:gd name="T16" fmla="*/ 2147483647 w 1342"/>
              <a:gd name="T17" fmla="*/ 2147483647 h 591"/>
              <a:gd name="T18" fmla="*/ 2147483647 w 1342"/>
              <a:gd name="T19" fmla="*/ 2147483647 h 591"/>
              <a:gd name="T20" fmla="*/ 2147483647 w 1342"/>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2"/>
              <a:gd name="T34" fmla="*/ 0 h 591"/>
              <a:gd name="T35" fmla="*/ 1342 w 1342"/>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2" h="591">
                <a:moveTo>
                  <a:pt x="671" y="208"/>
                </a:moveTo>
                <a:cubicBezTo>
                  <a:pt x="815" y="228"/>
                  <a:pt x="962" y="263"/>
                  <a:pt x="1019" y="228"/>
                </a:cubicBezTo>
                <a:lnTo>
                  <a:pt x="1013" y="0"/>
                </a:lnTo>
                <a:lnTo>
                  <a:pt x="1342" y="303"/>
                </a:lnTo>
                <a:lnTo>
                  <a:pt x="1006" y="591"/>
                </a:lnTo>
                <a:lnTo>
                  <a:pt x="1006" y="447"/>
                </a:lnTo>
                <a:cubicBezTo>
                  <a:pt x="934" y="423"/>
                  <a:pt x="737" y="431"/>
                  <a:pt x="577" y="449"/>
                </a:cubicBezTo>
                <a:cubicBezTo>
                  <a:pt x="417" y="467"/>
                  <a:pt x="96" y="576"/>
                  <a:pt x="48" y="556"/>
                </a:cubicBezTo>
                <a:cubicBezTo>
                  <a:pt x="0" y="536"/>
                  <a:pt x="271" y="403"/>
                  <a:pt x="289" y="329"/>
                </a:cubicBezTo>
                <a:cubicBezTo>
                  <a:pt x="307" y="255"/>
                  <a:pt x="91" y="128"/>
                  <a:pt x="155" y="108"/>
                </a:cubicBezTo>
                <a:cubicBezTo>
                  <a:pt x="219" y="88"/>
                  <a:pt x="527" y="188"/>
                  <a:pt x="671" y="208"/>
                </a:cubicBezTo>
                <a:close/>
              </a:path>
            </a:pathLst>
          </a:custGeom>
          <a:solidFill>
            <a:schemeClr val="accent1"/>
          </a:solidFill>
          <a:ln w="9525">
            <a:solidFill>
              <a:schemeClr val="tx1"/>
            </a:solidFill>
            <a:round/>
            <a:headEnd/>
            <a:tailEnd/>
          </a:ln>
        </p:spPr>
        <p:txBody>
          <a:bodyPr/>
          <a:lstStyle/>
          <a:p>
            <a:endParaRPr lang="en-US"/>
          </a:p>
        </p:txBody>
      </p:sp>
      <p:sp>
        <p:nvSpPr>
          <p:cNvPr id="28678" name="Freeform 234"/>
          <p:cNvSpPr>
            <a:spLocks/>
          </p:cNvSpPr>
          <p:nvPr/>
        </p:nvSpPr>
        <p:spPr bwMode="auto">
          <a:xfrm rot="6579894">
            <a:off x="2893219" y="2669381"/>
            <a:ext cx="2009775" cy="938213"/>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8679" name="Freeform 235"/>
          <p:cNvSpPr>
            <a:spLocks/>
          </p:cNvSpPr>
          <p:nvPr/>
        </p:nvSpPr>
        <p:spPr bwMode="auto">
          <a:xfrm rot="5670970">
            <a:off x="1425575" y="2460625"/>
            <a:ext cx="2049463" cy="938213"/>
          </a:xfrm>
          <a:custGeom>
            <a:avLst/>
            <a:gdLst>
              <a:gd name="T0" fmla="*/ 2147483647 w 1291"/>
              <a:gd name="T1" fmla="*/ 2147483647 h 591"/>
              <a:gd name="T2" fmla="*/ 2147483647 w 1291"/>
              <a:gd name="T3" fmla="*/ 2147483647 h 591"/>
              <a:gd name="T4" fmla="*/ 2147483647 w 1291"/>
              <a:gd name="T5" fmla="*/ 0 h 591"/>
              <a:gd name="T6" fmla="*/ 2147483647 w 1291"/>
              <a:gd name="T7" fmla="*/ 2147483647 h 591"/>
              <a:gd name="T8" fmla="*/ 2147483647 w 1291"/>
              <a:gd name="T9" fmla="*/ 2147483647 h 591"/>
              <a:gd name="T10" fmla="*/ 2147483647 w 1291"/>
              <a:gd name="T11" fmla="*/ 2147483647 h 591"/>
              <a:gd name="T12" fmla="*/ 2147483647 w 1291"/>
              <a:gd name="T13" fmla="*/ 2147483647 h 591"/>
              <a:gd name="T14" fmla="*/ 2147483647 w 1291"/>
              <a:gd name="T15" fmla="*/ 2147483647 h 591"/>
              <a:gd name="T16" fmla="*/ 2147483647 w 1291"/>
              <a:gd name="T17" fmla="*/ 2147483647 h 591"/>
              <a:gd name="T18" fmla="*/ 2147483647 w 1291"/>
              <a:gd name="T19" fmla="*/ 2147483647 h 591"/>
              <a:gd name="T20" fmla="*/ 2147483647 w 1291"/>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1"/>
              <a:gd name="T34" fmla="*/ 0 h 591"/>
              <a:gd name="T35" fmla="*/ 1291 w 1291"/>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1" h="591">
                <a:moveTo>
                  <a:pt x="561" y="186"/>
                </a:moveTo>
                <a:cubicBezTo>
                  <a:pt x="705" y="206"/>
                  <a:pt x="901" y="259"/>
                  <a:pt x="968" y="228"/>
                </a:cubicBezTo>
                <a:lnTo>
                  <a:pt x="962" y="0"/>
                </a:lnTo>
                <a:lnTo>
                  <a:pt x="1291" y="303"/>
                </a:lnTo>
                <a:lnTo>
                  <a:pt x="955" y="591"/>
                </a:lnTo>
                <a:lnTo>
                  <a:pt x="955" y="447"/>
                </a:lnTo>
                <a:cubicBezTo>
                  <a:pt x="909" y="419"/>
                  <a:pt x="823" y="408"/>
                  <a:pt x="676" y="422"/>
                </a:cubicBezTo>
                <a:cubicBezTo>
                  <a:pt x="529" y="436"/>
                  <a:pt x="146" y="552"/>
                  <a:pt x="73" y="529"/>
                </a:cubicBezTo>
                <a:cubicBezTo>
                  <a:pt x="0" y="506"/>
                  <a:pt x="234" y="357"/>
                  <a:pt x="239" y="287"/>
                </a:cubicBezTo>
                <a:cubicBezTo>
                  <a:pt x="244" y="217"/>
                  <a:pt x="50" y="125"/>
                  <a:pt x="104" y="108"/>
                </a:cubicBezTo>
                <a:cubicBezTo>
                  <a:pt x="158" y="91"/>
                  <a:pt x="417" y="166"/>
                  <a:pt x="561" y="186"/>
                </a:cubicBezTo>
                <a:close/>
              </a:path>
            </a:pathLst>
          </a:custGeom>
          <a:solidFill>
            <a:schemeClr val="accent1"/>
          </a:solidFill>
          <a:ln w="9525">
            <a:solidFill>
              <a:schemeClr val="tx1"/>
            </a:solidFill>
            <a:round/>
            <a:headEnd/>
            <a:tailEnd/>
          </a:ln>
        </p:spPr>
        <p:txBody>
          <a:bodyPr/>
          <a:lstStyle/>
          <a:p>
            <a:endParaRPr lang="en-US"/>
          </a:p>
        </p:txBody>
      </p:sp>
      <p:sp>
        <p:nvSpPr>
          <p:cNvPr id="28680" name="Freeform 236"/>
          <p:cNvSpPr>
            <a:spLocks/>
          </p:cNvSpPr>
          <p:nvPr/>
        </p:nvSpPr>
        <p:spPr bwMode="auto">
          <a:xfrm rot="11418">
            <a:off x="4037013" y="4494213"/>
            <a:ext cx="2209800" cy="1295400"/>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8681" name="Text Box 237"/>
          <p:cNvSpPr txBox="1">
            <a:spLocks noChangeArrowheads="1"/>
          </p:cNvSpPr>
          <p:nvPr/>
        </p:nvSpPr>
        <p:spPr bwMode="auto">
          <a:xfrm>
            <a:off x="288925" y="1557338"/>
            <a:ext cx="1793875" cy="457200"/>
          </a:xfrm>
          <a:prstGeom prst="rect">
            <a:avLst/>
          </a:prstGeom>
          <a:noFill/>
          <a:ln w="9525">
            <a:noFill/>
            <a:miter lim="800000"/>
            <a:headEnd/>
            <a:tailEnd/>
          </a:ln>
        </p:spPr>
        <p:txBody>
          <a:bodyPr wrap="none">
            <a:spAutoFit/>
          </a:bodyPr>
          <a:lstStyle/>
          <a:p>
            <a:pPr eaLnBrk="0" hangingPunct="0"/>
            <a:r>
              <a:rPr lang="en-US" sz="2400">
                <a:latin typeface="Tahoma" charset="0"/>
              </a:rPr>
              <a:t>Atmosphere</a:t>
            </a:r>
          </a:p>
        </p:txBody>
      </p:sp>
      <p:sp>
        <p:nvSpPr>
          <p:cNvPr id="28682" name="Text Box 238"/>
          <p:cNvSpPr txBox="1">
            <a:spLocks noChangeArrowheads="1"/>
          </p:cNvSpPr>
          <p:nvPr/>
        </p:nvSpPr>
        <p:spPr bwMode="auto">
          <a:xfrm>
            <a:off x="2346325" y="1404938"/>
            <a:ext cx="1328738" cy="457200"/>
          </a:xfrm>
          <a:prstGeom prst="rect">
            <a:avLst/>
          </a:prstGeom>
          <a:noFill/>
          <a:ln w="9525">
            <a:noFill/>
            <a:miter lim="800000"/>
            <a:headEnd/>
            <a:tailEnd/>
          </a:ln>
        </p:spPr>
        <p:txBody>
          <a:bodyPr wrap="none">
            <a:spAutoFit/>
          </a:bodyPr>
          <a:lstStyle/>
          <a:p>
            <a:pPr eaLnBrk="0" hangingPunct="0"/>
            <a:r>
              <a:rPr lang="en-US" sz="2400">
                <a:latin typeface="Tahoma" charset="0"/>
              </a:rPr>
              <a:t>Fertilizer</a:t>
            </a:r>
          </a:p>
        </p:txBody>
      </p:sp>
      <p:sp>
        <p:nvSpPr>
          <p:cNvPr id="28683" name="Text Box 239"/>
          <p:cNvSpPr txBox="1">
            <a:spLocks noChangeArrowheads="1"/>
          </p:cNvSpPr>
          <p:nvPr/>
        </p:nvSpPr>
        <p:spPr bwMode="auto">
          <a:xfrm>
            <a:off x="4343400" y="1744663"/>
            <a:ext cx="1189038" cy="457200"/>
          </a:xfrm>
          <a:prstGeom prst="rect">
            <a:avLst/>
          </a:prstGeom>
          <a:noFill/>
          <a:ln w="9525">
            <a:noFill/>
            <a:miter lim="800000"/>
            <a:headEnd/>
            <a:tailEnd/>
          </a:ln>
        </p:spPr>
        <p:txBody>
          <a:bodyPr wrap="none">
            <a:spAutoFit/>
          </a:bodyPr>
          <a:lstStyle/>
          <a:p>
            <a:pPr eaLnBrk="0" hangingPunct="0"/>
            <a:r>
              <a:rPr lang="en-US" sz="2400">
                <a:latin typeface="Tahoma" charset="0"/>
              </a:rPr>
              <a:t>Manure</a:t>
            </a:r>
          </a:p>
        </p:txBody>
      </p:sp>
      <p:sp>
        <p:nvSpPr>
          <p:cNvPr id="28684" name="Text Box 240"/>
          <p:cNvSpPr txBox="1">
            <a:spLocks noChangeArrowheads="1"/>
          </p:cNvSpPr>
          <p:nvPr/>
        </p:nvSpPr>
        <p:spPr bwMode="auto">
          <a:xfrm>
            <a:off x="4895850" y="4945063"/>
            <a:ext cx="1071563" cy="457200"/>
          </a:xfrm>
          <a:prstGeom prst="rect">
            <a:avLst/>
          </a:prstGeom>
          <a:noFill/>
          <a:ln w="9525">
            <a:noFill/>
            <a:miter lim="800000"/>
            <a:headEnd/>
            <a:tailEnd/>
          </a:ln>
        </p:spPr>
        <p:txBody>
          <a:bodyPr wrap="none">
            <a:spAutoFit/>
          </a:bodyPr>
          <a:lstStyle/>
          <a:p>
            <a:pPr eaLnBrk="0" hangingPunct="0"/>
            <a:r>
              <a:rPr lang="en-US" sz="2400">
                <a:latin typeface="Tahoma" charset="0"/>
              </a:rPr>
              <a:t>Runoff</a:t>
            </a:r>
          </a:p>
        </p:txBody>
      </p:sp>
      <p:sp>
        <p:nvSpPr>
          <p:cNvPr id="28685" name="Oval 241"/>
          <p:cNvSpPr>
            <a:spLocks noChangeArrowheads="1"/>
          </p:cNvSpPr>
          <p:nvPr/>
        </p:nvSpPr>
        <p:spPr bwMode="auto">
          <a:xfrm>
            <a:off x="2209800" y="1371600"/>
            <a:ext cx="1600200" cy="609600"/>
          </a:xfrm>
          <a:prstGeom prst="ellipse">
            <a:avLst/>
          </a:prstGeom>
          <a:noFill/>
          <a:ln w="25400">
            <a:solidFill>
              <a:schemeClr val="hlink"/>
            </a:solidFill>
            <a:miter lim="800000"/>
            <a:headEnd/>
            <a:tailEnd/>
          </a:ln>
        </p:spPr>
        <p:txBody>
          <a:bodyPr wrap="none" anchor="ctr"/>
          <a:lstStyle/>
          <a:p>
            <a:endParaRPr lang="en-US"/>
          </a:p>
        </p:txBody>
      </p:sp>
      <p:sp>
        <p:nvSpPr>
          <p:cNvPr id="28686" name="Oval 242"/>
          <p:cNvSpPr>
            <a:spLocks noChangeArrowheads="1"/>
          </p:cNvSpPr>
          <p:nvPr/>
        </p:nvSpPr>
        <p:spPr bwMode="auto">
          <a:xfrm>
            <a:off x="4114800" y="1676400"/>
            <a:ext cx="1600200" cy="609600"/>
          </a:xfrm>
          <a:prstGeom prst="ellipse">
            <a:avLst/>
          </a:prstGeom>
          <a:noFill/>
          <a:ln w="25400">
            <a:solidFill>
              <a:schemeClr val="hlink"/>
            </a:solidFill>
            <a:miter lim="800000"/>
            <a:headEnd/>
            <a:tailEnd/>
          </a:ln>
        </p:spPr>
        <p:txBody>
          <a:bodyPr wrap="none" anchor="ctr"/>
          <a:lstStyle/>
          <a:p>
            <a:endParaRPr lang="en-US"/>
          </a:p>
        </p:txBody>
      </p:sp>
      <p:sp>
        <p:nvSpPr>
          <p:cNvPr id="28687" name="Rectangle 245"/>
          <p:cNvSpPr>
            <a:spLocks noChangeArrowheads="1"/>
          </p:cNvSpPr>
          <p:nvPr/>
        </p:nvSpPr>
        <p:spPr bwMode="auto">
          <a:xfrm>
            <a:off x="0" y="0"/>
            <a:ext cx="9144000" cy="990600"/>
          </a:xfrm>
          <a:prstGeom prst="rect">
            <a:avLst/>
          </a:prstGeom>
          <a:noFill/>
          <a:ln w="9525">
            <a:noFill/>
            <a:miter lim="800000"/>
            <a:headEnd/>
            <a:tailEnd/>
          </a:ln>
        </p:spPr>
        <p:txBody>
          <a:bodyPr anchor="b"/>
          <a:lstStyle/>
          <a:p>
            <a:pPr algn="ctr"/>
            <a:r>
              <a:rPr lang="en-US" b="1"/>
              <a:t>Non-Point Source Practices and Programs</a:t>
            </a:r>
            <a:r>
              <a:rPr lang="en-US" sz="2400"/>
              <a:t/>
            </a:r>
            <a:br>
              <a:rPr lang="en-US" sz="2400"/>
            </a:br>
            <a:r>
              <a:rPr lang="en-US" sz="2000"/>
              <a:t>Nutrient Management Applications</a:t>
            </a:r>
          </a:p>
        </p:txBody>
      </p:sp>
      <p:sp>
        <p:nvSpPr>
          <p:cNvPr id="28688" name="Text Box 247"/>
          <p:cNvSpPr txBox="1">
            <a:spLocks noChangeArrowheads="1"/>
          </p:cNvSpPr>
          <p:nvPr/>
        </p:nvSpPr>
        <p:spPr bwMode="auto">
          <a:xfrm>
            <a:off x="8721725" y="6477000"/>
            <a:ext cx="349250" cy="257175"/>
          </a:xfrm>
          <a:prstGeom prst="rect">
            <a:avLst/>
          </a:prstGeom>
          <a:noFill/>
          <a:ln w="9525" algn="ctr">
            <a:noFill/>
            <a:miter lim="800000"/>
            <a:headEnd/>
            <a:tailEnd/>
          </a:ln>
        </p:spPr>
        <p:txBody>
          <a:bodyPr wrap="none">
            <a:spAutoFit/>
          </a:bodyPr>
          <a:lstStyle/>
          <a:p>
            <a:pPr marL="609600" indent="-609600" algn="ctr">
              <a:lnSpc>
                <a:spcPct val="90000"/>
              </a:lnSpc>
              <a:spcBef>
                <a:spcPct val="50000"/>
              </a:spcBef>
              <a:buClr>
                <a:schemeClr val="tx1"/>
              </a:buClr>
            </a:pPr>
            <a:r>
              <a:rPr lang="en-US">
                <a:latin typeface="Tahoma" charset="0"/>
              </a:rPr>
              <a:t>28</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553200" y="6356350"/>
            <a:ext cx="2133600" cy="365125"/>
          </a:xfrm>
        </p:spPr>
        <p:txBody>
          <a:bodyPr/>
          <a:lstStyle/>
          <a:p>
            <a:pPr>
              <a:defRPr/>
            </a:pPr>
            <a:fld id="{709AA371-6D74-4898-A01C-AEF794326D40}" type="slidenum">
              <a:rPr lang="en-US"/>
              <a:pPr>
                <a:defRPr/>
              </a:pPr>
              <a:t>11</a:t>
            </a:fld>
            <a:endParaRPr lang="en-US"/>
          </a:p>
        </p:txBody>
      </p:sp>
      <p:pic>
        <p:nvPicPr>
          <p:cNvPr id="27651" name="Picture 2"/>
          <p:cNvPicPr>
            <a:picLocks noChangeAspect="1" noChangeArrowheads="1"/>
          </p:cNvPicPr>
          <p:nvPr/>
        </p:nvPicPr>
        <p:blipFill>
          <a:blip r:embed="rId2" cstate="print"/>
          <a:srcRect/>
          <a:stretch>
            <a:fillRect/>
          </a:stretch>
        </p:blipFill>
        <p:spPr bwMode="auto">
          <a:xfrm>
            <a:off x="533400" y="1371600"/>
            <a:ext cx="8043863" cy="5027613"/>
          </a:xfrm>
          <a:prstGeom prst="rect">
            <a:avLst/>
          </a:prstGeom>
          <a:noFill/>
          <a:ln w="9525">
            <a:noFill/>
            <a:miter lim="800000"/>
            <a:headEnd/>
            <a:tailEnd/>
          </a:ln>
        </p:spPr>
      </p:pic>
      <p:sp>
        <p:nvSpPr>
          <p:cNvPr id="27652" name="Rectangle 5"/>
          <p:cNvSpPr>
            <a:spLocks noChangeArrowheads="1"/>
          </p:cNvSpPr>
          <p:nvPr/>
        </p:nvSpPr>
        <p:spPr bwMode="auto">
          <a:xfrm>
            <a:off x="0" y="0"/>
            <a:ext cx="9144000" cy="990600"/>
          </a:xfrm>
          <a:prstGeom prst="rect">
            <a:avLst/>
          </a:prstGeom>
          <a:noFill/>
          <a:ln w="9525">
            <a:noFill/>
            <a:miter lim="800000"/>
            <a:headEnd/>
            <a:tailEnd/>
          </a:ln>
        </p:spPr>
        <p:txBody>
          <a:bodyPr anchor="b"/>
          <a:lstStyle/>
          <a:p>
            <a:pPr algn="ctr"/>
            <a:r>
              <a:rPr lang="en-US" b="1"/>
              <a:t>Non-Point Source Practices and Programs</a:t>
            </a:r>
            <a:r>
              <a:rPr lang="en-US" sz="2400"/>
              <a:t/>
            </a:r>
            <a:br>
              <a:rPr lang="en-US" sz="2400"/>
            </a:br>
            <a:r>
              <a:rPr lang="en-US" sz="2000"/>
              <a:t>Practices that Alter Nutrient Applications to Agriculture Land</a:t>
            </a:r>
          </a:p>
        </p:txBody>
      </p:sp>
      <p:sp>
        <p:nvSpPr>
          <p:cNvPr id="27653" name="Text Box 7"/>
          <p:cNvSpPr txBox="1">
            <a:spLocks noChangeArrowheads="1"/>
          </p:cNvSpPr>
          <p:nvPr/>
        </p:nvSpPr>
        <p:spPr bwMode="auto">
          <a:xfrm>
            <a:off x="5715000" y="1143000"/>
            <a:ext cx="3276600" cy="739775"/>
          </a:xfrm>
          <a:prstGeom prst="rect">
            <a:avLst/>
          </a:prstGeom>
          <a:solidFill>
            <a:srgbClr val="CCFFCC"/>
          </a:solidFill>
          <a:ln w="9525">
            <a:solidFill>
              <a:schemeClr val="tx1"/>
            </a:solidFill>
            <a:miter lim="800000"/>
            <a:headEnd/>
            <a:tailEnd/>
          </a:ln>
        </p:spPr>
        <p:txBody>
          <a:bodyPr>
            <a:spAutoFit/>
          </a:bodyPr>
          <a:lstStyle/>
          <a:p>
            <a:pPr algn="ctr"/>
            <a:r>
              <a:rPr lang="en-US" sz="1400">
                <a:latin typeface="Tahoma" charset="0"/>
              </a:rPr>
              <a:t>Phytase</a:t>
            </a:r>
          </a:p>
          <a:p>
            <a:pPr algn="ctr"/>
            <a:r>
              <a:rPr lang="en-US" sz="1400">
                <a:latin typeface="Tahoma" charset="0"/>
              </a:rPr>
              <a:t>Precision Feeding/Forage Management Manure Transport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lide Number Placeholder 4"/>
          <p:cNvSpPr>
            <a:spLocks noGrp="1"/>
          </p:cNvSpPr>
          <p:nvPr>
            <p:ph type="sldNum" sz="quarter" idx="10"/>
          </p:nvPr>
        </p:nvSpPr>
        <p:spPr>
          <a:xfrm>
            <a:off x="6553200" y="6356350"/>
            <a:ext cx="2133600" cy="365125"/>
          </a:xfrm>
        </p:spPr>
        <p:txBody>
          <a:bodyPr/>
          <a:lstStyle/>
          <a:p>
            <a:pPr>
              <a:defRPr/>
            </a:pPr>
            <a:fld id="{9AA97E89-9735-4E2C-8403-5F01A4322E01}" type="slidenum">
              <a:rPr lang="en-US"/>
              <a:pPr>
                <a:defRPr/>
              </a:pPr>
              <a:t>12</a:t>
            </a:fld>
            <a:endParaRPr lang="en-US"/>
          </a:p>
        </p:txBody>
      </p:sp>
      <p:sp>
        <p:nvSpPr>
          <p:cNvPr id="25603" name="Freeform 2"/>
          <p:cNvSpPr>
            <a:spLocks/>
          </p:cNvSpPr>
          <p:nvPr/>
        </p:nvSpPr>
        <p:spPr bwMode="auto">
          <a:xfrm rot="11418">
            <a:off x="3200400" y="4492625"/>
            <a:ext cx="2133600" cy="1179513"/>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5604" name="AutoShape 3"/>
          <p:cNvSpPr>
            <a:spLocks noChangeArrowheads="1"/>
          </p:cNvSpPr>
          <p:nvPr/>
        </p:nvSpPr>
        <p:spPr bwMode="auto">
          <a:xfrm>
            <a:off x="6400800" y="5029200"/>
            <a:ext cx="685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9525">
            <a:round/>
            <a:headEnd/>
            <a:tailEnd/>
          </a:ln>
          <a:scene3d>
            <a:camera prst="legacyPerspectiveTopRight">
              <a:rot lat="600000" lon="300000" rev="0"/>
            </a:camera>
            <a:lightRig rig="legacyFlat3" dir="r"/>
          </a:scene3d>
          <a:sp3d extrusionH="11250600" prstMaterial="legacyMatte">
            <a:bevelT w="13500" h="13500" prst="angle"/>
            <a:bevelB w="13500" h="13500" prst="angle"/>
            <a:extrusionClr>
              <a:schemeClr val="accent2"/>
            </a:extrusionClr>
          </a:sp3d>
        </p:spPr>
        <p:txBody>
          <a:bodyPr wrap="none" anchor="ctr">
            <a:flatTx/>
          </a:bodyPr>
          <a:lstStyle/>
          <a:p>
            <a:endParaRPr lang="en-US"/>
          </a:p>
        </p:txBody>
      </p:sp>
      <p:sp>
        <p:nvSpPr>
          <p:cNvPr id="25605" name="Freeform 4"/>
          <p:cNvSpPr>
            <a:spLocks/>
          </p:cNvSpPr>
          <p:nvPr/>
        </p:nvSpPr>
        <p:spPr bwMode="auto">
          <a:xfrm rot="4844424">
            <a:off x="13494" y="2577306"/>
            <a:ext cx="2130425" cy="938213"/>
          </a:xfrm>
          <a:custGeom>
            <a:avLst/>
            <a:gdLst>
              <a:gd name="T0" fmla="*/ 2147483647 w 1342"/>
              <a:gd name="T1" fmla="*/ 2147483647 h 591"/>
              <a:gd name="T2" fmla="*/ 2147483647 w 1342"/>
              <a:gd name="T3" fmla="*/ 2147483647 h 591"/>
              <a:gd name="T4" fmla="*/ 2147483647 w 1342"/>
              <a:gd name="T5" fmla="*/ 0 h 591"/>
              <a:gd name="T6" fmla="*/ 2147483647 w 1342"/>
              <a:gd name="T7" fmla="*/ 2147483647 h 591"/>
              <a:gd name="T8" fmla="*/ 2147483647 w 1342"/>
              <a:gd name="T9" fmla="*/ 2147483647 h 591"/>
              <a:gd name="T10" fmla="*/ 2147483647 w 1342"/>
              <a:gd name="T11" fmla="*/ 2147483647 h 591"/>
              <a:gd name="T12" fmla="*/ 2147483647 w 1342"/>
              <a:gd name="T13" fmla="*/ 2147483647 h 591"/>
              <a:gd name="T14" fmla="*/ 2147483647 w 1342"/>
              <a:gd name="T15" fmla="*/ 2147483647 h 591"/>
              <a:gd name="T16" fmla="*/ 2147483647 w 1342"/>
              <a:gd name="T17" fmla="*/ 2147483647 h 591"/>
              <a:gd name="T18" fmla="*/ 2147483647 w 1342"/>
              <a:gd name="T19" fmla="*/ 2147483647 h 591"/>
              <a:gd name="T20" fmla="*/ 2147483647 w 1342"/>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2"/>
              <a:gd name="T34" fmla="*/ 0 h 591"/>
              <a:gd name="T35" fmla="*/ 1342 w 1342"/>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2" h="591">
                <a:moveTo>
                  <a:pt x="671" y="208"/>
                </a:moveTo>
                <a:cubicBezTo>
                  <a:pt x="815" y="228"/>
                  <a:pt x="962" y="263"/>
                  <a:pt x="1019" y="228"/>
                </a:cubicBezTo>
                <a:lnTo>
                  <a:pt x="1013" y="0"/>
                </a:lnTo>
                <a:lnTo>
                  <a:pt x="1342" y="303"/>
                </a:lnTo>
                <a:lnTo>
                  <a:pt x="1006" y="591"/>
                </a:lnTo>
                <a:lnTo>
                  <a:pt x="1006" y="447"/>
                </a:lnTo>
                <a:cubicBezTo>
                  <a:pt x="934" y="423"/>
                  <a:pt x="737" y="431"/>
                  <a:pt x="577" y="449"/>
                </a:cubicBezTo>
                <a:cubicBezTo>
                  <a:pt x="417" y="467"/>
                  <a:pt x="96" y="576"/>
                  <a:pt x="48" y="556"/>
                </a:cubicBezTo>
                <a:cubicBezTo>
                  <a:pt x="0" y="536"/>
                  <a:pt x="271" y="403"/>
                  <a:pt x="289" y="329"/>
                </a:cubicBezTo>
                <a:cubicBezTo>
                  <a:pt x="307" y="255"/>
                  <a:pt x="91" y="128"/>
                  <a:pt x="155" y="108"/>
                </a:cubicBezTo>
                <a:cubicBezTo>
                  <a:pt x="219" y="88"/>
                  <a:pt x="527" y="188"/>
                  <a:pt x="671" y="208"/>
                </a:cubicBezTo>
                <a:close/>
              </a:path>
            </a:pathLst>
          </a:custGeom>
          <a:solidFill>
            <a:schemeClr val="accent1"/>
          </a:solidFill>
          <a:ln w="9525">
            <a:solidFill>
              <a:schemeClr val="tx1"/>
            </a:solidFill>
            <a:round/>
            <a:headEnd/>
            <a:tailEnd/>
          </a:ln>
        </p:spPr>
        <p:txBody>
          <a:bodyPr/>
          <a:lstStyle/>
          <a:p>
            <a:endParaRPr lang="en-US"/>
          </a:p>
        </p:txBody>
      </p:sp>
      <p:sp>
        <p:nvSpPr>
          <p:cNvPr id="25606" name="Freeform 5"/>
          <p:cNvSpPr>
            <a:spLocks/>
          </p:cNvSpPr>
          <p:nvPr/>
        </p:nvSpPr>
        <p:spPr bwMode="auto">
          <a:xfrm rot="6579894">
            <a:off x="2893219" y="2669381"/>
            <a:ext cx="2009775" cy="938213"/>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5607" name="Freeform 6"/>
          <p:cNvSpPr>
            <a:spLocks/>
          </p:cNvSpPr>
          <p:nvPr/>
        </p:nvSpPr>
        <p:spPr bwMode="auto">
          <a:xfrm rot="5670970">
            <a:off x="1425575" y="2460625"/>
            <a:ext cx="2049463" cy="938213"/>
          </a:xfrm>
          <a:custGeom>
            <a:avLst/>
            <a:gdLst>
              <a:gd name="T0" fmla="*/ 2147483647 w 1291"/>
              <a:gd name="T1" fmla="*/ 2147483647 h 591"/>
              <a:gd name="T2" fmla="*/ 2147483647 w 1291"/>
              <a:gd name="T3" fmla="*/ 2147483647 h 591"/>
              <a:gd name="T4" fmla="*/ 2147483647 w 1291"/>
              <a:gd name="T5" fmla="*/ 0 h 591"/>
              <a:gd name="T6" fmla="*/ 2147483647 w 1291"/>
              <a:gd name="T7" fmla="*/ 2147483647 h 591"/>
              <a:gd name="T8" fmla="*/ 2147483647 w 1291"/>
              <a:gd name="T9" fmla="*/ 2147483647 h 591"/>
              <a:gd name="T10" fmla="*/ 2147483647 w 1291"/>
              <a:gd name="T11" fmla="*/ 2147483647 h 591"/>
              <a:gd name="T12" fmla="*/ 2147483647 w 1291"/>
              <a:gd name="T13" fmla="*/ 2147483647 h 591"/>
              <a:gd name="T14" fmla="*/ 2147483647 w 1291"/>
              <a:gd name="T15" fmla="*/ 2147483647 h 591"/>
              <a:gd name="T16" fmla="*/ 2147483647 w 1291"/>
              <a:gd name="T17" fmla="*/ 2147483647 h 591"/>
              <a:gd name="T18" fmla="*/ 2147483647 w 1291"/>
              <a:gd name="T19" fmla="*/ 2147483647 h 591"/>
              <a:gd name="T20" fmla="*/ 2147483647 w 1291"/>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1"/>
              <a:gd name="T34" fmla="*/ 0 h 591"/>
              <a:gd name="T35" fmla="*/ 1291 w 1291"/>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1" h="591">
                <a:moveTo>
                  <a:pt x="561" y="186"/>
                </a:moveTo>
                <a:cubicBezTo>
                  <a:pt x="705" y="206"/>
                  <a:pt x="901" y="259"/>
                  <a:pt x="968" y="228"/>
                </a:cubicBezTo>
                <a:lnTo>
                  <a:pt x="962" y="0"/>
                </a:lnTo>
                <a:lnTo>
                  <a:pt x="1291" y="303"/>
                </a:lnTo>
                <a:lnTo>
                  <a:pt x="955" y="591"/>
                </a:lnTo>
                <a:lnTo>
                  <a:pt x="955" y="447"/>
                </a:lnTo>
                <a:cubicBezTo>
                  <a:pt x="909" y="419"/>
                  <a:pt x="823" y="408"/>
                  <a:pt x="676" y="422"/>
                </a:cubicBezTo>
                <a:cubicBezTo>
                  <a:pt x="529" y="436"/>
                  <a:pt x="146" y="552"/>
                  <a:pt x="73" y="529"/>
                </a:cubicBezTo>
                <a:cubicBezTo>
                  <a:pt x="0" y="506"/>
                  <a:pt x="234" y="357"/>
                  <a:pt x="239" y="287"/>
                </a:cubicBezTo>
                <a:cubicBezTo>
                  <a:pt x="244" y="217"/>
                  <a:pt x="50" y="125"/>
                  <a:pt x="104" y="108"/>
                </a:cubicBezTo>
                <a:cubicBezTo>
                  <a:pt x="158" y="91"/>
                  <a:pt x="417" y="166"/>
                  <a:pt x="561" y="186"/>
                </a:cubicBezTo>
                <a:close/>
              </a:path>
            </a:pathLst>
          </a:custGeom>
          <a:solidFill>
            <a:schemeClr val="accent1"/>
          </a:solidFill>
          <a:ln w="9525">
            <a:solidFill>
              <a:schemeClr val="tx1"/>
            </a:solidFill>
            <a:round/>
            <a:headEnd/>
            <a:tailEnd/>
          </a:ln>
        </p:spPr>
        <p:txBody>
          <a:bodyPr/>
          <a:lstStyle/>
          <a:p>
            <a:endParaRPr lang="en-US"/>
          </a:p>
        </p:txBody>
      </p:sp>
      <p:sp>
        <p:nvSpPr>
          <p:cNvPr id="25608" name="Text Box 7"/>
          <p:cNvSpPr txBox="1">
            <a:spLocks noChangeArrowheads="1"/>
          </p:cNvSpPr>
          <p:nvPr/>
        </p:nvSpPr>
        <p:spPr bwMode="auto">
          <a:xfrm>
            <a:off x="288925" y="1557338"/>
            <a:ext cx="1793875" cy="457200"/>
          </a:xfrm>
          <a:prstGeom prst="rect">
            <a:avLst/>
          </a:prstGeom>
          <a:noFill/>
          <a:ln w="9525">
            <a:noFill/>
            <a:miter lim="800000"/>
            <a:headEnd/>
            <a:tailEnd/>
          </a:ln>
        </p:spPr>
        <p:txBody>
          <a:bodyPr wrap="none">
            <a:spAutoFit/>
          </a:bodyPr>
          <a:lstStyle/>
          <a:p>
            <a:pPr eaLnBrk="0" hangingPunct="0"/>
            <a:r>
              <a:rPr lang="en-US" sz="2400">
                <a:latin typeface="Tahoma" charset="0"/>
              </a:rPr>
              <a:t>Atmosphere</a:t>
            </a:r>
          </a:p>
        </p:txBody>
      </p:sp>
      <p:sp>
        <p:nvSpPr>
          <p:cNvPr id="25609" name="Text Box 8"/>
          <p:cNvSpPr txBox="1">
            <a:spLocks noChangeArrowheads="1"/>
          </p:cNvSpPr>
          <p:nvPr/>
        </p:nvSpPr>
        <p:spPr bwMode="auto">
          <a:xfrm>
            <a:off x="2346325" y="1404938"/>
            <a:ext cx="1328738" cy="457200"/>
          </a:xfrm>
          <a:prstGeom prst="rect">
            <a:avLst/>
          </a:prstGeom>
          <a:noFill/>
          <a:ln w="9525">
            <a:noFill/>
            <a:miter lim="800000"/>
            <a:headEnd/>
            <a:tailEnd/>
          </a:ln>
        </p:spPr>
        <p:txBody>
          <a:bodyPr wrap="none">
            <a:spAutoFit/>
          </a:bodyPr>
          <a:lstStyle/>
          <a:p>
            <a:pPr eaLnBrk="0" hangingPunct="0"/>
            <a:r>
              <a:rPr lang="en-US" sz="2400">
                <a:latin typeface="Tahoma" charset="0"/>
              </a:rPr>
              <a:t>Fertilizer</a:t>
            </a:r>
          </a:p>
        </p:txBody>
      </p:sp>
      <p:sp>
        <p:nvSpPr>
          <p:cNvPr id="25610" name="Text Box 9"/>
          <p:cNvSpPr txBox="1">
            <a:spLocks noChangeArrowheads="1"/>
          </p:cNvSpPr>
          <p:nvPr/>
        </p:nvSpPr>
        <p:spPr bwMode="auto">
          <a:xfrm>
            <a:off x="4343400" y="1744663"/>
            <a:ext cx="1189038" cy="457200"/>
          </a:xfrm>
          <a:prstGeom prst="rect">
            <a:avLst/>
          </a:prstGeom>
          <a:noFill/>
          <a:ln w="9525">
            <a:noFill/>
            <a:miter lim="800000"/>
            <a:headEnd/>
            <a:tailEnd/>
          </a:ln>
        </p:spPr>
        <p:txBody>
          <a:bodyPr wrap="none">
            <a:spAutoFit/>
          </a:bodyPr>
          <a:lstStyle/>
          <a:p>
            <a:pPr eaLnBrk="0" hangingPunct="0"/>
            <a:r>
              <a:rPr lang="en-US" sz="2400">
                <a:latin typeface="Tahoma" charset="0"/>
              </a:rPr>
              <a:t>Manure</a:t>
            </a:r>
          </a:p>
        </p:txBody>
      </p:sp>
      <p:grpSp>
        <p:nvGrpSpPr>
          <p:cNvPr id="25611" name="Group 10"/>
          <p:cNvGrpSpPr>
            <a:grpSpLocks/>
          </p:cNvGrpSpPr>
          <p:nvPr/>
        </p:nvGrpSpPr>
        <p:grpSpPr bwMode="auto">
          <a:xfrm>
            <a:off x="838200" y="4191000"/>
            <a:ext cx="2362200" cy="1704975"/>
            <a:chOff x="1104" y="2880"/>
            <a:chExt cx="2016" cy="1026"/>
          </a:xfrm>
        </p:grpSpPr>
        <p:sp>
          <p:nvSpPr>
            <p:cNvPr id="25614" name="Rectangle 11"/>
            <p:cNvSpPr>
              <a:spLocks noChangeArrowheads="1"/>
            </p:cNvSpPr>
            <p:nvPr/>
          </p:nvSpPr>
          <p:spPr bwMode="auto">
            <a:xfrm rot="203582">
              <a:off x="1104" y="3464"/>
              <a:ext cx="1645" cy="442"/>
            </a:xfrm>
            <a:prstGeom prst="rect">
              <a:avLst/>
            </a:prstGeom>
            <a:solidFill>
              <a:srgbClr val="FFCC00"/>
            </a:solidFill>
            <a:ln w="9525">
              <a:miter lim="800000"/>
              <a:headEnd/>
              <a:tailEnd/>
            </a:ln>
            <a:scene3d>
              <a:camera prst="legacyObliqueTopRight"/>
              <a:lightRig rig="legacyFlat2" dir="t"/>
            </a:scene3d>
            <a:sp3d extrusionH="1497000" prstMaterial="legacyMatte">
              <a:bevelT w="13500" h="13500" prst="angle"/>
              <a:bevelB w="13500" h="13500" prst="angle"/>
              <a:extrusionClr>
                <a:srgbClr val="FFCC00"/>
              </a:extrusionClr>
            </a:sp3d>
          </p:spPr>
          <p:txBody>
            <a:bodyPr wrap="none" anchor="ctr">
              <a:flatTx/>
            </a:bodyPr>
            <a:lstStyle/>
            <a:p>
              <a:endParaRPr lang="en-US"/>
            </a:p>
          </p:txBody>
        </p:sp>
        <p:grpSp>
          <p:nvGrpSpPr>
            <p:cNvPr id="25615" name="Group 12"/>
            <p:cNvGrpSpPr>
              <a:grpSpLocks/>
            </p:cNvGrpSpPr>
            <p:nvPr/>
          </p:nvGrpSpPr>
          <p:grpSpPr bwMode="auto">
            <a:xfrm>
              <a:off x="1660" y="2880"/>
              <a:ext cx="1460" cy="294"/>
              <a:chOff x="1488" y="2256"/>
              <a:chExt cx="2016" cy="618"/>
            </a:xfrm>
          </p:grpSpPr>
          <p:grpSp>
            <p:nvGrpSpPr>
              <p:cNvPr id="25787" name="Group 13"/>
              <p:cNvGrpSpPr>
                <a:grpSpLocks/>
              </p:cNvGrpSpPr>
              <p:nvPr/>
            </p:nvGrpSpPr>
            <p:grpSpPr bwMode="auto">
              <a:xfrm>
                <a:off x="1488" y="2256"/>
                <a:ext cx="240" cy="474"/>
                <a:chOff x="1488" y="2256"/>
                <a:chExt cx="240" cy="474"/>
              </a:xfrm>
            </p:grpSpPr>
            <p:sp>
              <p:nvSpPr>
                <p:cNvPr id="25837" name="Rectangle 1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38" name="Oval 1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9" name="Oval 1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40" name="Oval 1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41" name="Oval 1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42" name="Oval 1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88" name="Group 20"/>
              <p:cNvGrpSpPr>
                <a:grpSpLocks/>
              </p:cNvGrpSpPr>
              <p:nvPr/>
            </p:nvGrpSpPr>
            <p:grpSpPr bwMode="auto">
              <a:xfrm>
                <a:off x="1728" y="2262"/>
                <a:ext cx="240" cy="474"/>
                <a:chOff x="1488" y="2256"/>
                <a:chExt cx="240" cy="474"/>
              </a:xfrm>
            </p:grpSpPr>
            <p:sp>
              <p:nvSpPr>
                <p:cNvPr id="25831" name="Rectangle 2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32" name="Oval 2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3" name="Oval 2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4" name="Oval 2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5" name="Oval 2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6" name="Oval 2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89" name="Group 27"/>
              <p:cNvGrpSpPr>
                <a:grpSpLocks/>
              </p:cNvGrpSpPr>
              <p:nvPr/>
            </p:nvGrpSpPr>
            <p:grpSpPr bwMode="auto">
              <a:xfrm>
                <a:off x="1968" y="2256"/>
                <a:ext cx="240" cy="474"/>
                <a:chOff x="1488" y="2256"/>
                <a:chExt cx="240" cy="474"/>
              </a:xfrm>
            </p:grpSpPr>
            <p:sp>
              <p:nvSpPr>
                <p:cNvPr id="25825" name="Rectangle 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26" name="Oval 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7" name="Oval 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8" name="Oval 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9" name="Oval 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30" name="Oval 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90" name="Group 34"/>
              <p:cNvGrpSpPr>
                <a:grpSpLocks/>
              </p:cNvGrpSpPr>
              <p:nvPr/>
            </p:nvGrpSpPr>
            <p:grpSpPr bwMode="auto">
              <a:xfrm>
                <a:off x="2208" y="2304"/>
                <a:ext cx="240" cy="474"/>
                <a:chOff x="1488" y="2256"/>
                <a:chExt cx="240" cy="474"/>
              </a:xfrm>
            </p:grpSpPr>
            <p:sp>
              <p:nvSpPr>
                <p:cNvPr id="25819" name="Rectangle 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20" name="Oval 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1" name="Oval 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2" name="Oval 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3" name="Oval 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24" name="Oval 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91" name="Group 41"/>
              <p:cNvGrpSpPr>
                <a:grpSpLocks/>
              </p:cNvGrpSpPr>
              <p:nvPr/>
            </p:nvGrpSpPr>
            <p:grpSpPr bwMode="auto">
              <a:xfrm>
                <a:off x="2448" y="2304"/>
                <a:ext cx="240" cy="474"/>
                <a:chOff x="1488" y="2256"/>
                <a:chExt cx="240" cy="474"/>
              </a:xfrm>
            </p:grpSpPr>
            <p:sp>
              <p:nvSpPr>
                <p:cNvPr id="25813" name="Rectangle 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14" name="Oval 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5" name="Oval 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6" name="Oval 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7" name="Oval 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8" name="Oval 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92" name="Group 48"/>
              <p:cNvGrpSpPr>
                <a:grpSpLocks/>
              </p:cNvGrpSpPr>
              <p:nvPr/>
            </p:nvGrpSpPr>
            <p:grpSpPr bwMode="auto">
              <a:xfrm>
                <a:off x="2736" y="2352"/>
                <a:ext cx="240" cy="474"/>
                <a:chOff x="1488" y="2256"/>
                <a:chExt cx="240" cy="474"/>
              </a:xfrm>
            </p:grpSpPr>
            <p:sp>
              <p:nvSpPr>
                <p:cNvPr id="25807" name="Rectangle 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08" name="Oval 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9" name="Oval 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0" name="Oval 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1" name="Oval 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12" name="Oval 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93" name="Group 55"/>
              <p:cNvGrpSpPr>
                <a:grpSpLocks/>
              </p:cNvGrpSpPr>
              <p:nvPr/>
            </p:nvGrpSpPr>
            <p:grpSpPr bwMode="auto">
              <a:xfrm>
                <a:off x="3024" y="2352"/>
                <a:ext cx="240" cy="474"/>
                <a:chOff x="1488" y="2256"/>
                <a:chExt cx="240" cy="474"/>
              </a:xfrm>
            </p:grpSpPr>
            <p:sp>
              <p:nvSpPr>
                <p:cNvPr id="25801" name="Rectangle 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802" name="Oval 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3" name="Oval 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4" name="Oval 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5" name="Oval 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6" name="Oval 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94" name="Group 62"/>
              <p:cNvGrpSpPr>
                <a:grpSpLocks/>
              </p:cNvGrpSpPr>
              <p:nvPr/>
            </p:nvGrpSpPr>
            <p:grpSpPr bwMode="auto">
              <a:xfrm>
                <a:off x="3264" y="2400"/>
                <a:ext cx="240" cy="474"/>
                <a:chOff x="1488" y="2256"/>
                <a:chExt cx="240" cy="474"/>
              </a:xfrm>
            </p:grpSpPr>
            <p:sp>
              <p:nvSpPr>
                <p:cNvPr id="25795" name="Rectangle 6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96" name="Oval 6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97" name="Oval 6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98" name="Oval 6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99" name="Oval 6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800" name="Oval 6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5616" name="Group 69"/>
            <p:cNvGrpSpPr>
              <a:grpSpLocks/>
            </p:cNvGrpSpPr>
            <p:nvPr/>
          </p:nvGrpSpPr>
          <p:grpSpPr bwMode="auto">
            <a:xfrm>
              <a:off x="1556" y="2997"/>
              <a:ext cx="1460" cy="293"/>
              <a:chOff x="1488" y="2256"/>
              <a:chExt cx="2016" cy="618"/>
            </a:xfrm>
          </p:grpSpPr>
          <p:grpSp>
            <p:nvGrpSpPr>
              <p:cNvPr id="25731" name="Group 70"/>
              <p:cNvGrpSpPr>
                <a:grpSpLocks/>
              </p:cNvGrpSpPr>
              <p:nvPr/>
            </p:nvGrpSpPr>
            <p:grpSpPr bwMode="auto">
              <a:xfrm>
                <a:off x="1488" y="2256"/>
                <a:ext cx="240" cy="474"/>
                <a:chOff x="1488" y="2256"/>
                <a:chExt cx="240" cy="474"/>
              </a:xfrm>
            </p:grpSpPr>
            <p:sp>
              <p:nvSpPr>
                <p:cNvPr id="25781" name="Rectangle 7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82" name="Oval 7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83" name="Oval 7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84" name="Oval 7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85" name="Oval 7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86" name="Oval 7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2" name="Group 77"/>
              <p:cNvGrpSpPr>
                <a:grpSpLocks/>
              </p:cNvGrpSpPr>
              <p:nvPr/>
            </p:nvGrpSpPr>
            <p:grpSpPr bwMode="auto">
              <a:xfrm>
                <a:off x="1728" y="2262"/>
                <a:ext cx="240" cy="474"/>
                <a:chOff x="1488" y="2256"/>
                <a:chExt cx="240" cy="474"/>
              </a:xfrm>
            </p:grpSpPr>
            <p:sp>
              <p:nvSpPr>
                <p:cNvPr id="25775" name="Rectangle 7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76" name="Oval 7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7" name="Oval 8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8" name="Oval 8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9" name="Oval 8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80" name="Oval 8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3" name="Group 84"/>
              <p:cNvGrpSpPr>
                <a:grpSpLocks/>
              </p:cNvGrpSpPr>
              <p:nvPr/>
            </p:nvGrpSpPr>
            <p:grpSpPr bwMode="auto">
              <a:xfrm>
                <a:off x="1968" y="2256"/>
                <a:ext cx="240" cy="474"/>
                <a:chOff x="1488" y="2256"/>
                <a:chExt cx="240" cy="474"/>
              </a:xfrm>
            </p:grpSpPr>
            <p:sp>
              <p:nvSpPr>
                <p:cNvPr id="25769" name="Rectangle 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70" name="Oval 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1" name="Oval 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2" name="Oval 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3" name="Oval 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74" name="Oval 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4" name="Group 91"/>
              <p:cNvGrpSpPr>
                <a:grpSpLocks/>
              </p:cNvGrpSpPr>
              <p:nvPr/>
            </p:nvGrpSpPr>
            <p:grpSpPr bwMode="auto">
              <a:xfrm>
                <a:off x="2208" y="2304"/>
                <a:ext cx="240" cy="474"/>
                <a:chOff x="1488" y="2256"/>
                <a:chExt cx="240" cy="474"/>
              </a:xfrm>
            </p:grpSpPr>
            <p:sp>
              <p:nvSpPr>
                <p:cNvPr id="25763" name="Rectangle 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64" name="Oval 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5" name="Oval 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6" name="Oval 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7" name="Oval 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8" name="Oval 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5" name="Group 98"/>
              <p:cNvGrpSpPr>
                <a:grpSpLocks/>
              </p:cNvGrpSpPr>
              <p:nvPr/>
            </p:nvGrpSpPr>
            <p:grpSpPr bwMode="auto">
              <a:xfrm>
                <a:off x="2448" y="2304"/>
                <a:ext cx="240" cy="474"/>
                <a:chOff x="1488" y="2256"/>
                <a:chExt cx="240" cy="474"/>
              </a:xfrm>
            </p:grpSpPr>
            <p:sp>
              <p:nvSpPr>
                <p:cNvPr id="25757" name="Rectangle 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58" name="Oval 1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9" name="Oval 1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0" name="Oval 1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1" name="Oval 1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62" name="Oval 1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6" name="Group 105"/>
              <p:cNvGrpSpPr>
                <a:grpSpLocks/>
              </p:cNvGrpSpPr>
              <p:nvPr/>
            </p:nvGrpSpPr>
            <p:grpSpPr bwMode="auto">
              <a:xfrm>
                <a:off x="2736" y="2352"/>
                <a:ext cx="240" cy="474"/>
                <a:chOff x="1488" y="2256"/>
                <a:chExt cx="240" cy="474"/>
              </a:xfrm>
            </p:grpSpPr>
            <p:sp>
              <p:nvSpPr>
                <p:cNvPr id="25751" name="Rectangle 1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52" name="Oval 1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3" name="Oval 1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4" name="Oval 1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5" name="Oval 1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6" name="Oval 1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7" name="Group 112"/>
              <p:cNvGrpSpPr>
                <a:grpSpLocks/>
              </p:cNvGrpSpPr>
              <p:nvPr/>
            </p:nvGrpSpPr>
            <p:grpSpPr bwMode="auto">
              <a:xfrm>
                <a:off x="3024" y="2352"/>
                <a:ext cx="240" cy="474"/>
                <a:chOff x="1488" y="2256"/>
                <a:chExt cx="240" cy="474"/>
              </a:xfrm>
            </p:grpSpPr>
            <p:sp>
              <p:nvSpPr>
                <p:cNvPr id="25745" name="Rectangle 1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46" name="Oval 1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7" name="Oval 1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8" name="Oval 1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9" name="Oval 1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50" name="Oval 1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738" name="Group 119"/>
              <p:cNvGrpSpPr>
                <a:grpSpLocks/>
              </p:cNvGrpSpPr>
              <p:nvPr/>
            </p:nvGrpSpPr>
            <p:grpSpPr bwMode="auto">
              <a:xfrm>
                <a:off x="3264" y="2400"/>
                <a:ext cx="240" cy="474"/>
                <a:chOff x="1488" y="2256"/>
                <a:chExt cx="240" cy="474"/>
              </a:xfrm>
            </p:grpSpPr>
            <p:sp>
              <p:nvSpPr>
                <p:cNvPr id="25739" name="Rectangle 12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40" name="Oval 12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1" name="Oval 12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2" name="Oval 12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3" name="Oval 12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44" name="Oval 12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5617" name="Group 126"/>
            <p:cNvGrpSpPr>
              <a:grpSpLocks/>
            </p:cNvGrpSpPr>
            <p:nvPr/>
          </p:nvGrpSpPr>
          <p:grpSpPr bwMode="auto">
            <a:xfrm>
              <a:off x="1556" y="3088"/>
              <a:ext cx="1460" cy="294"/>
              <a:chOff x="1488" y="2256"/>
              <a:chExt cx="2016" cy="618"/>
            </a:xfrm>
          </p:grpSpPr>
          <p:grpSp>
            <p:nvGrpSpPr>
              <p:cNvPr id="25675" name="Group 127"/>
              <p:cNvGrpSpPr>
                <a:grpSpLocks/>
              </p:cNvGrpSpPr>
              <p:nvPr/>
            </p:nvGrpSpPr>
            <p:grpSpPr bwMode="auto">
              <a:xfrm>
                <a:off x="1488" y="2256"/>
                <a:ext cx="240" cy="474"/>
                <a:chOff x="1488" y="2256"/>
                <a:chExt cx="240" cy="474"/>
              </a:xfrm>
            </p:grpSpPr>
            <p:sp>
              <p:nvSpPr>
                <p:cNvPr id="25725" name="Rectangle 1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26" name="Oval 1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7" name="Oval 1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8" name="Oval 1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9" name="Oval 1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30" name="Oval 1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76" name="Group 134"/>
              <p:cNvGrpSpPr>
                <a:grpSpLocks/>
              </p:cNvGrpSpPr>
              <p:nvPr/>
            </p:nvGrpSpPr>
            <p:grpSpPr bwMode="auto">
              <a:xfrm>
                <a:off x="1728" y="2262"/>
                <a:ext cx="240" cy="474"/>
                <a:chOff x="1488" y="2256"/>
                <a:chExt cx="240" cy="474"/>
              </a:xfrm>
            </p:grpSpPr>
            <p:sp>
              <p:nvSpPr>
                <p:cNvPr id="25719" name="Rectangle 1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20" name="Oval 1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1" name="Oval 1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2" name="Oval 1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3" name="Oval 1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24" name="Oval 1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77" name="Group 141"/>
              <p:cNvGrpSpPr>
                <a:grpSpLocks/>
              </p:cNvGrpSpPr>
              <p:nvPr/>
            </p:nvGrpSpPr>
            <p:grpSpPr bwMode="auto">
              <a:xfrm>
                <a:off x="1968" y="2256"/>
                <a:ext cx="240" cy="474"/>
                <a:chOff x="1488" y="2256"/>
                <a:chExt cx="240" cy="474"/>
              </a:xfrm>
            </p:grpSpPr>
            <p:sp>
              <p:nvSpPr>
                <p:cNvPr id="25713" name="Rectangle 1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14" name="Oval 1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5" name="Oval 1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6" name="Oval 1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7" name="Oval 1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8" name="Oval 1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78" name="Group 148"/>
              <p:cNvGrpSpPr>
                <a:grpSpLocks/>
              </p:cNvGrpSpPr>
              <p:nvPr/>
            </p:nvGrpSpPr>
            <p:grpSpPr bwMode="auto">
              <a:xfrm>
                <a:off x="2208" y="2304"/>
                <a:ext cx="240" cy="474"/>
                <a:chOff x="1488" y="2256"/>
                <a:chExt cx="240" cy="474"/>
              </a:xfrm>
            </p:grpSpPr>
            <p:sp>
              <p:nvSpPr>
                <p:cNvPr id="25707" name="Rectangle 1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08" name="Oval 1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9" name="Oval 1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0" name="Oval 1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1" name="Oval 1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12" name="Oval 1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79" name="Group 155"/>
              <p:cNvGrpSpPr>
                <a:grpSpLocks/>
              </p:cNvGrpSpPr>
              <p:nvPr/>
            </p:nvGrpSpPr>
            <p:grpSpPr bwMode="auto">
              <a:xfrm>
                <a:off x="2448" y="2304"/>
                <a:ext cx="240" cy="474"/>
                <a:chOff x="1488" y="2256"/>
                <a:chExt cx="240" cy="474"/>
              </a:xfrm>
            </p:grpSpPr>
            <p:sp>
              <p:nvSpPr>
                <p:cNvPr id="25701" name="Rectangle 1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702" name="Oval 1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3" name="Oval 1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4" name="Oval 1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5" name="Oval 1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6" name="Oval 1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80" name="Group 162"/>
              <p:cNvGrpSpPr>
                <a:grpSpLocks/>
              </p:cNvGrpSpPr>
              <p:nvPr/>
            </p:nvGrpSpPr>
            <p:grpSpPr bwMode="auto">
              <a:xfrm>
                <a:off x="2736" y="2352"/>
                <a:ext cx="240" cy="474"/>
                <a:chOff x="1488" y="2256"/>
                <a:chExt cx="240" cy="474"/>
              </a:xfrm>
            </p:grpSpPr>
            <p:sp>
              <p:nvSpPr>
                <p:cNvPr id="25695" name="Rectangle 16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96" name="Oval 16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7" name="Oval 16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8" name="Oval 16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9" name="Oval 16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700" name="Oval 16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81" name="Group 169"/>
              <p:cNvGrpSpPr>
                <a:grpSpLocks/>
              </p:cNvGrpSpPr>
              <p:nvPr/>
            </p:nvGrpSpPr>
            <p:grpSpPr bwMode="auto">
              <a:xfrm>
                <a:off x="3024" y="2352"/>
                <a:ext cx="240" cy="474"/>
                <a:chOff x="1488" y="2256"/>
                <a:chExt cx="240" cy="474"/>
              </a:xfrm>
            </p:grpSpPr>
            <p:sp>
              <p:nvSpPr>
                <p:cNvPr id="25689" name="Rectangle 17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90" name="Oval 17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1" name="Oval 17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2" name="Oval 17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3" name="Oval 17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94" name="Oval 17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82" name="Group 176"/>
              <p:cNvGrpSpPr>
                <a:grpSpLocks/>
              </p:cNvGrpSpPr>
              <p:nvPr/>
            </p:nvGrpSpPr>
            <p:grpSpPr bwMode="auto">
              <a:xfrm>
                <a:off x="3264" y="2400"/>
                <a:ext cx="240" cy="474"/>
                <a:chOff x="1488" y="2256"/>
                <a:chExt cx="240" cy="474"/>
              </a:xfrm>
            </p:grpSpPr>
            <p:sp>
              <p:nvSpPr>
                <p:cNvPr id="25683" name="Rectangle 17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84" name="Oval 17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85" name="Oval 17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86" name="Oval 18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87" name="Oval 18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88" name="Oval 18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5618" name="Group 183"/>
            <p:cNvGrpSpPr>
              <a:grpSpLocks/>
            </p:cNvGrpSpPr>
            <p:nvPr/>
          </p:nvGrpSpPr>
          <p:grpSpPr bwMode="auto">
            <a:xfrm>
              <a:off x="1347" y="3156"/>
              <a:ext cx="1460" cy="294"/>
              <a:chOff x="1488" y="2256"/>
              <a:chExt cx="2016" cy="618"/>
            </a:xfrm>
          </p:grpSpPr>
          <p:grpSp>
            <p:nvGrpSpPr>
              <p:cNvPr id="25619" name="Group 184"/>
              <p:cNvGrpSpPr>
                <a:grpSpLocks/>
              </p:cNvGrpSpPr>
              <p:nvPr/>
            </p:nvGrpSpPr>
            <p:grpSpPr bwMode="auto">
              <a:xfrm>
                <a:off x="1488" y="2256"/>
                <a:ext cx="240" cy="474"/>
                <a:chOff x="1488" y="2256"/>
                <a:chExt cx="240" cy="474"/>
              </a:xfrm>
            </p:grpSpPr>
            <p:sp>
              <p:nvSpPr>
                <p:cNvPr id="25669" name="Rectangle 1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70" name="Oval 1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71" name="Oval 1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72" name="Oval 1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73" name="Oval 1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74" name="Oval 1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0" name="Group 191"/>
              <p:cNvGrpSpPr>
                <a:grpSpLocks/>
              </p:cNvGrpSpPr>
              <p:nvPr/>
            </p:nvGrpSpPr>
            <p:grpSpPr bwMode="auto">
              <a:xfrm>
                <a:off x="1728" y="2262"/>
                <a:ext cx="240" cy="474"/>
                <a:chOff x="1488" y="2256"/>
                <a:chExt cx="240" cy="474"/>
              </a:xfrm>
            </p:grpSpPr>
            <p:sp>
              <p:nvSpPr>
                <p:cNvPr id="25663" name="Rectangle 1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64" name="Oval 1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5" name="Oval 1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6" name="Oval 1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7" name="Oval 1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8" name="Oval 1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1" name="Group 198"/>
              <p:cNvGrpSpPr>
                <a:grpSpLocks/>
              </p:cNvGrpSpPr>
              <p:nvPr/>
            </p:nvGrpSpPr>
            <p:grpSpPr bwMode="auto">
              <a:xfrm>
                <a:off x="1968" y="2256"/>
                <a:ext cx="240" cy="474"/>
                <a:chOff x="1488" y="2256"/>
                <a:chExt cx="240" cy="474"/>
              </a:xfrm>
            </p:grpSpPr>
            <p:sp>
              <p:nvSpPr>
                <p:cNvPr id="25657" name="Rectangle 1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58" name="Oval 2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9" name="Oval 2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0" name="Oval 2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1" name="Oval 2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62" name="Oval 2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2" name="Group 205"/>
              <p:cNvGrpSpPr>
                <a:grpSpLocks/>
              </p:cNvGrpSpPr>
              <p:nvPr/>
            </p:nvGrpSpPr>
            <p:grpSpPr bwMode="auto">
              <a:xfrm>
                <a:off x="2208" y="2304"/>
                <a:ext cx="240" cy="474"/>
                <a:chOff x="1488" y="2256"/>
                <a:chExt cx="240" cy="474"/>
              </a:xfrm>
            </p:grpSpPr>
            <p:sp>
              <p:nvSpPr>
                <p:cNvPr id="25651" name="Rectangle 2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52" name="Oval 2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3" name="Oval 2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4" name="Oval 2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5" name="Oval 2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6" name="Oval 2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3" name="Group 212"/>
              <p:cNvGrpSpPr>
                <a:grpSpLocks/>
              </p:cNvGrpSpPr>
              <p:nvPr/>
            </p:nvGrpSpPr>
            <p:grpSpPr bwMode="auto">
              <a:xfrm>
                <a:off x="2448" y="2304"/>
                <a:ext cx="240" cy="474"/>
                <a:chOff x="1488" y="2256"/>
                <a:chExt cx="240" cy="474"/>
              </a:xfrm>
            </p:grpSpPr>
            <p:sp>
              <p:nvSpPr>
                <p:cNvPr id="25645" name="Rectangle 2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46" name="Oval 2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7" name="Oval 2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8" name="Oval 2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9" name="Oval 2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50" name="Oval 2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4" name="Group 219"/>
              <p:cNvGrpSpPr>
                <a:grpSpLocks/>
              </p:cNvGrpSpPr>
              <p:nvPr/>
            </p:nvGrpSpPr>
            <p:grpSpPr bwMode="auto">
              <a:xfrm>
                <a:off x="2736" y="2352"/>
                <a:ext cx="240" cy="474"/>
                <a:chOff x="1488" y="2256"/>
                <a:chExt cx="240" cy="474"/>
              </a:xfrm>
            </p:grpSpPr>
            <p:sp>
              <p:nvSpPr>
                <p:cNvPr id="25639" name="Rectangle 22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40" name="Oval 22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1" name="Oval 22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2" name="Oval 22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3" name="Oval 22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44" name="Oval 22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5" name="Group 226"/>
              <p:cNvGrpSpPr>
                <a:grpSpLocks/>
              </p:cNvGrpSpPr>
              <p:nvPr/>
            </p:nvGrpSpPr>
            <p:grpSpPr bwMode="auto">
              <a:xfrm>
                <a:off x="3024" y="2352"/>
                <a:ext cx="240" cy="474"/>
                <a:chOff x="1488" y="2256"/>
                <a:chExt cx="240" cy="474"/>
              </a:xfrm>
            </p:grpSpPr>
            <p:sp>
              <p:nvSpPr>
                <p:cNvPr id="25633" name="Rectangle 22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34" name="Oval 22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5" name="Oval 22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6" name="Oval 23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7" name="Oval 23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8" name="Oval 23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5626" name="Group 233"/>
              <p:cNvGrpSpPr>
                <a:grpSpLocks/>
              </p:cNvGrpSpPr>
              <p:nvPr/>
            </p:nvGrpSpPr>
            <p:grpSpPr bwMode="auto">
              <a:xfrm>
                <a:off x="3264" y="2400"/>
                <a:ext cx="240" cy="474"/>
                <a:chOff x="1488" y="2256"/>
                <a:chExt cx="240" cy="474"/>
              </a:xfrm>
            </p:grpSpPr>
            <p:sp>
              <p:nvSpPr>
                <p:cNvPr id="25627" name="Rectangle 23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5628" name="Oval 23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29" name="Oval 23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0" name="Oval 23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1" name="Oval 23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5632" name="Oval 23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sp>
        <p:nvSpPr>
          <p:cNvPr id="25612" name="Text Box 240"/>
          <p:cNvSpPr txBox="1">
            <a:spLocks noChangeArrowheads="1"/>
          </p:cNvSpPr>
          <p:nvPr/>
        </p:nvSpPr>
        <p:spPr bwMode="auto">
          <a:xfrm>
            <a:off x="3810000" y="4876800"/>
            <a:ext cx="1071563" cy="457200"/>
          </a:xfrm>
          <a:prstGeom prst="rect">
            <a:avLst/>
          </a:prstGeom>
          <a:noFill/>
          <a:ln w="9525">
            <a:noFill/>
            <a:miter lim="800000"/>
            <a:headEnd/>
            <a:tailEnd/>
          </a:ln>
        </p:spPr>
        <p:txBody>
          <a:bodyPr>
            <a:spAutoFit/>
          </a:bodyPr>
          <a:lstStyle/>
          <a:p>
            <a:pPr eaLnBrk="0" hangingPunct="0"/>
            <a:r>
              <a:rPr lang="en-US" sz="2400">
                <a:latin typeface="Tahoma" charset="0"/>
              </a:rPr>
              <a:t>Runoff</a:t>
            </a:r>
          </a:p>
        </p:txBody>
      </p:sp>
      <p:sp>
        <p:nvSpPr>
          <p:cNvPr id="25613" name="Rectangle 243"/>
          <p:cNvSpPr>
            <a:spLocks noChangeArrowheads="1"/>
          </p:cNvSpPr>
          <p:nvPr/>
        </p:nvSpPr>
        <p:spPr bwMode="auto">
          <a:xfrm>
            <a:off x="152400" y="228600"/>
            <a:ext cx="8991600" cy="762000"/>
          </a:xfrm>
          <a:prstGeom prst="rect">
            <a:avLst/>
          </a:prstGeom>
          <a:noFill/>
          <a:ln w="9525">
            <a:noFill/>
            <a:miter lim="800000"/>
            <a:headEnd/>
            <a:tailEnd/>
          </a:ln>
        </p:spPr>
        <p:txBody>
          <a:bodyPr anchor="b"/>
          <a:lstStyle/>
          <a:p>
            <a:pPr algn="ctr"/>
            <a:r>
              <a:rPr lang="en-US" b="1"/>
              <a:t>Non-Point Source Practices and Programs</a:t>
            </a:r>
            <a:r>
              <a:rPr lang="en-US" sz="2400"/>
              <a:t/>
            </a:r>
            <a:br>
              <a:rPr lang="en-US" sz="2400"/>
            </a:br>
            <a:r>
              <a:rPr lang="en-US" sz="2000"/>
              <a:t>Practices With Nutrient and Sediment Reduction Efficiencies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Number Placeholder 4"/>
          <p:cNvSpPr>
            <a:spLocks noGrp="1"/>
          </p:cNvSpPr>
          <p:nvPr>
            <p:ph type="sldNum" sz="quarter" idx="10"/>
          </p:nvPr>
        </p:nvSpPr>
        <p:spPr>
          <a:xfrm>
            <a:off x="6553200" y="6356350"/>
            <a:ext cx="2133600" cy="365125"/>
          </a:xfrm>
        </p:spPr>
        <p:txBody>
          <a:bodyPr/>
          <a:lstStyle/>
          <a:p>
            <a:pPr>
              <a:defRPr/>
            </a:pPr>
            <a:fld id="{330E6B86-9A48-4589-BDF2-9C9FE3B6AE3D}" type="slidenum">
              <a:rPr lang="en-US"/>
              <a:pPr>
                <a:defRPr/>
              </a:pPr>
              <a:t>13</a:t>
            </a:fld>
            <a:endParaRPr lang="en-US"/>
          </a:p>
        </p:txBody>
      </p:sp>
      <p:sp>
        <p:nvSpPr>
          <p:cNvPr id="26627" name="AutoShape 2"/>
          <p:cNvSpPr>
            <a:spLocks noChangeArrowheads="1"/>
          </p:cNvSpPr>
          <p:nvPr/>
        </p:nvSpPr>
        <p:spPr bwMode="auto">
          <a:xfrm>
            <a:off x="6400800" y="5029200"/>
            <a:ext cx="685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9525">
            <a:round/>
            <a:headEnd/>
            <a:tailEnd/>
          </a:ln>
          <a:scene3d>
            <a:camera prst="legacyPerspectiveTopRight">
              <a:rot lat="600000" lon="300000" rev="0"/>
            </a:camera>
            <a:lightRig rig="legacyFlat3" dir="r"/>
          </a:scene3d>
          <a:sp3d extrusionH="11250600" prstMaterial="legacyMatte">
            <a:bevelT w="13500" h="13500" prst="angle"/>
            <a:bevelB w="13500" h="13500" prst="angle"/>
            <a:extrusionClr>
              <a:schemeClr val="accent2"/>
            </a:extrusionClr>
          </a:sp3d>
        </p:spPr>
        <p:txBody>
          <a:bodyPr wrap="none" anchor="ctr">
            <a:flatTx/>
          </a:bodyPr>
          <a:lstStyle/>
          <a:p>
            <a:endParaRPr lang="en-US"/>
          </a:p>
        </p:txBody>
      </p:sp>
      <p:grpSp>
        <p:nvGrpSpPr>
          <p:cNvPr id="26628" name="Group 3"/>
          <p:cNvGrpSpPr>
            <a:grpSpLocks/>
          </p:cNvGrpSpPr>
          <p:nvPr/>
        </p:nvGrpSpPr>
        <p:grpSpPr bwMode="auto">
          <a:xfrm>
            <a:off x="838200" y="4191000"/>
            <a:ext cx="2362200" cy="1704975"/>
            <a:chOff x="1104" y="2880"/>
            <a:chExt cx="2016" cy="1026"/>
          </a:xfrm>
        </p:grpSpPr>
        <p:sp>
          <p:nvSpPr>
            <p:cNvPr id="26641" name="Rectangle 4"/>
            <p:cNvSpPr>
              <a:spLocks noChangeArrowheads="1"/>
            </p:cNvSpPr>
            <p:nvPr/>
          </p:nvSpPr>
          <p:spPr bwMode="auto">
            <a:xfrm rot="203582">
              <a:off x="1104" y="3464"/>
              <a:ext cx="1645" cy="442"/>
            </a:xfrm>
            <a:prstGeom prst="rect">
              <a:avLst/>
            </a:prstGeom>
            <a:solidFill>
              <a:srgbClr val="FFCC00"/>
            </a:solidFill>
            <a:ln w="9525">
              <a:miter lim="800000"/>
              <a:headEnd/>
              <a:tailEnd/>
            </a:ln>
            <a:scene3d>
              <a:camera prst="legacyObliqueTopRight"/>
              <a:lightRig rig="legacyFlat2" dir="t"/>
            </a:scene3d>
            <a:sp3d extrusionH="1497000" prstMaterial="legacyMatte">
              <a:bevelT w="13500" h="13500" prst="angle"/>
              <a:bevelB w="13500" h="13500" prst="angle"/>
              <a:extrusionClr>
                <a:srgbClr val="FFCC00"/>
              </a:extrusionClr>
            </a:sp3d>
          </p:spPr>
          <p:txBody>
            <a:bodyPr wrap="none" anchor="ctr">
              <a:flatTx/>
            </a:bodyPr>
            <a:lstStyle/>
            <a:p>
              <a:endParaRPr lang="en-US"/>
            </a:p>
          </p:txBody>
        </p:sp>
        <p:grpSp>
          <p:nvGrpSpPr>
            <p:cNvPr id="26642" name="Group 5"/>
            <p:cNvGrpSpPr>
              <a:grpSpLocks/>
            </p:cNvGrpSpPr>
            <p:nvPr/>
          </p:nvGrpSpPr>
          <p:grpSpPr bwMode="auto">
            <a:xfrm>
              <a:off x="1660" y="2880"/>
              <a:ext cx="1460" cy="294"/>
              <a:chOff x="1488" y="2256"/>
              <a:chExt cx="2016" cy="618"/>
            </a:xfrm>
          </p:grpSpPr>
          <p:grpSp>
            <p:nvGrpSpPr>
              <p:cNvPr id="26814" name="Group 6"/>
              <p:cNvGrpSpPr>
                <a:grpSpLocks/>
              </p:cNvGrpSpPr>
              <p:nvPr/>
            </p:nvGrpSpPr>
            <p:grpSpPr bwMode="auto">
              <a:xfrm>
                <a:off x="1488" y="2256"/>
                <a:ext cx="240" cy="474"/>
                <a:chOff x="1488" y="2256"/>
                <a:chExt cx="240" cy="474"/>
              </a:xfrm>
            </p:grpSpPr>
            <p:sp>
              <p:nvSpPr>
                <p:cNvPr id="26864" name="Rectangle 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65" name="Oval 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6" name="Oval 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7" name="Oval 1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8" name="Oval 1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9" name="Oval 1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15" name="Group 13"/>
              <p:cNvGrpSpPr>
                <a:grpSpLocks/>
              </p:cNvGrpSpPr>
              <p:nvPr/>
            </p:nvGrpSpPr>
            <p:grpSpPr bwMode="auto">
              <a:xfrm>
                <a:off x="1728" y="2262"/>
                <a:ext cx="240" cy="474"/>
                <a:chOff x="1488" y="2256"/>
                <a:chExt cx="240" cy="474"/>
              </a:xfrm>
            </p:grpSpPr>
            <p:sp>
              <p:nvSpPr>
                <p:cNvPr id="26858" name="Rectangle 1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59" name="Oval 1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0" name="Oval 1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1" name="Oval 1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2" name="Oval 1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63" name="Oval 1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16" name="Group 20"/>
              <p:cNvGrpSpPr>
                <a:grpSpLocks/>
              </p:cNvGrpSpPr>
              <p:nvPr/>
            </p:nvGrpSpPr>
            <p:grpSpPr bwMode="auto">
              <a:xfrm>
                <a:off x="1968" y="2256"/>
                <a:ext cx="240" cy="474"/>
                <a:chOff x="1488" y="2256"/>
                <a:chExt cx="240" cy="474"/>
              </a:xfrm>
            </p:grpSpPr>
            <p:sp>
              <p:nvSpPr>
                <p:cNvPr id="26852" name="Rectangle 2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53" name="Oval 2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4" name="Oval 2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5" name="Oval 2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6" name="Oval 2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7" name="Oval 2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17" name="Group 27"/>
              <p:cNvGrpSpPr>
                <a:grpSpLocks/>
              </p:cNvGrpSpPr>
              <p:nvPr/>
            </p:nvGrpSpPr>
            <p:grpSpPr bwMode="auto">
              <a:xfrm>
                <a:off x="2208" y="2304"/>
                <a:ext cx="240" cy="474"/>
                <a:chOff x="1488" y="2256"/>
                <a:chExt cx="240" cy="474"/>
              </a:xfrm>
            </p:grpSpPr>
            <p:sp>
              <p:nvSpPr>
                <p:cNvPr id="26846" name="Rectangle 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47" name="Oval 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8" name="Oval 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9" name="Oval 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0" name="Oval 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51" name="Oval 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18" name="Group 34"/>
              <p:cNvGrpSpPr>
                <a:grpSpLocks/>
              </p:cNvGrpSpPr>
              <p:nvPr/>
            </p:nvGrpSpPr>
            <p:grpSpPr bwMode="auto">
              <a:xfrm>
                <a:off x="2448" y="2304"/>
                <a:ext cx="240" cy="474"/>
                <a:chOff x="1488" y="2256"/>
                <a:chExt cx="240" cy="474"/>
              </a:xfrm>
            </p:grpSpPr>
            <p:sp>
              <p:nvSpPr>
                <p:cNvPr id="26840" name="Rectangle 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41" name="Oval 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2" name="Oval 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3" name="Oval 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4" name="Oval 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45" name="Oval 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19" name="Group 41"/>
              <p:cNvGrpSpPr>
                <a:grpSpLocks/>
              </p:cNvGrpSpPr>
              <p:nvPr/>
            </p:nvGrpSpPr>
            <p:grpSpPr bwMode="auto">
              <a:xfrm>
                <a:off x="2736" y="2352"/>
                <a:ext cx="240" cy="474"/>
                <a:chOff x="1488" y="2256"/>
                <a:chExt cx="240" cy="474"/>
              </a:xfrm>
            </p:grpSpPr>
            <p:sp>
              <p:nvSpPr>
                <p:cNvPr id="26834" name="Rectangle 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35" name="Oval 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6" name="Oval 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7" name="Oval 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8" name="Oval 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9" name="Oval 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20" name="Group 48"/>
              <p:cNvGrpSpPr>
                <a:grpSpLocks/>
              </p:cNvGrpSpPr>
              <p:nvPr/>
            </p:nvGrpSpPr>
            <p:grpSpPr bwMode="auto">
              <a:xfrm>
                <a:off x="3024" y="2352"/>
                <a:ext cx="240" cy="474"/>
                <a:chOff x="1488" y="2256"/>
                <a:chExt cx="240" cy="474"/>
              </a:xfrm>
            </p:grpSpPr>
            <p:sp>
              <p:nvSpPr>
                <p:cNvPr id="26828" name="Rectangle 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29" name="Oval 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0" name="Oval 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1" name="Oval 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2" name="Oval 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33" name="Oval 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821" name="Group 55"/>
              <p:cNvGrpSpPr>
                <a:grpSpLocks/>
              </p:cNvGrpSpPr>
              <p:nvPr/>
            </p:nvGrpSpPr>
            <p:grpSpPr bwMode="auto">
              <a:xfrm>
                <a:off x="3264" y="2400"/>
                <a:ext cx="240" cy="474"/>
                <a:chOff x="1488" y="2256"/>
                <a:chExt cx="240" cy="474"/>
              </a:xfrm>
            </p:grpSpPr>
            <p:sp>
              <p:nvSpPr>
                <p:cNvPr id="26822" name="Rectangle 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23" name="Oval 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24" name="Oval 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25" name="Oval 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26" name="Oval 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27" name="Oval 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6643" name="Group 62"/>
            <p:cNvGrpSpPr>
              <a:grpSpLocks/>
            </p:cNvGrpSpPr>
            <p:nvPr/>
          </p:nvGrpSpPr>
          <p:grpSpPr bwMode="auto">
            <a:xfrm>
              <a:off x="1556" y="2997"/>
              <a:ext cx="1460" cy="293"/>
              <a:chOff x="1488" y="2256"/>
              <a:chExt cx="2016" cy="618"/>
            </a:xfrm>
          </p:grpSpPr>
          <p:grpSp>
            <p:nvGrpSpPr>
              <p:cNvPr id="26758" name="Group 63"/>
              <p:cNvGrpSpPr>
                <a:grpSpLocks/>
              </p:cNvGrpSpPr>
              <p:nvPr/>
            </p:nvGrpSpPr>
            <p:grpSpPr bwMode="auto">
              <a:xfrm>
                <a:off x="1488" y="2256"/>
                <a:ext cx="240" cy="474"/>
                <a:chOff x="1488" y="2256"/>
                <a:chExt cx="240" cy="474"/>
              </a:xfrm>
            </p:grpSpPr>
            <p:sp>
              <p:nvSpPr>
                <p:cNvPr id="26808" name="Rectangle 64"/>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09" name="Oval 65"/>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10" name="Oval 66"/>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11" name="Oval 67"/>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12" name="Oval 68"/>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13" name="Oval 69"/>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59" name="Group 70"/>
              <p:cNvGrpSpPr>
                <a:grpSpLocks/>
              </p:cNvGrpSpPr>
              <p:nvPr/>
            </p:nvGrpSpPr>
            <p:grpSpPr bwMode="auto">
              <a:xfrm>
                <a:off x="1728" y="2262"/>
                <a:ext cx="240" cy="474"/>
                <a:chOff x="1488" y="2256"/>
                <a:chExt cx="240" cy="474"/>
              </a:xfrm>
            </p:grpSpPr>
            <p:sp>
              <p:nvSpPr>
                <p:cNvPr id="26802" name="Rectangle 7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803" name="Oval 7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4" name="Oval 7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5" name="Oval 7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6" name="Oval 7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7" name="Oval 7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0" name="Group 77"/>
              <p:cNvGrpSpPr>
                <a:grpSpLocks/>
              </p:cNvGrpSpPr>
              <p:nvPr/>
            </p:nvGrpSpPr>
            <p:grpSpPr bwMode="auto">
              <a:xfrm>
                <a:off x="1968" y="2256"/>
                <a:ext cx="240" cy="474"/>
                <a:chOff x="1488" y="2256"/>
                <a:chExt cx="240" cy="474"/>
              </a:xfrm>
            </p:grpSpPr>
            <p:sp>
              <p:nvSpPr>
                <p:cNvPr id="26796" name="Rectangle 7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97" name="Oval 7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8" name="Oval 8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9" name="Oval 8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0" name="Oval 8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801" name="Oval 8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1" name="Group 84"/>
              <p:cNvGrpSpPr>
                <a:grpSpLocks/>
              </p:cNvGrpSpPr>
              <p:nvPr/>
            </p:nvGrpSpPr>
            <p:grpSpPr bwMode="auto">
              <a:xfrm>
                <a:off x="2208" y="2304"/>
                <a:ext cx="240" cy="474"/>
                <a:chOff x="1488" y="2256"/>
                <a:chExt cx="240" cy="474"/>
              </a:xfrm>
            </p:grpSpPr>
            <p:sp>
              <p:nvSpPr>
                <p:cNvPr id="26790" name="Rectangle 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91" name="Oval 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2" name="Oval 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3" name="Oval 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4" name="Oval 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95" name="Oval 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2" name="Group 91"/>
              <p:cNvGrpSpPr>
                <a:grpSpLocks/>
              </p:cNvGrpSpPr>
              <p:nvPr/>
            </p:nvGrpSpPr>
            <p:grpSpPr bwMode="auto">
              <a:xfrm>
                <a:off x="2448" y="2304"/>
                <a:ext cx="240" cy="474"/>
                <a:chOff x="1488" y="2256"/>
                <a:chExt cx="240" cy="474"/>
              </a:xfrm>
            </p:grpSpPr>
            <p:sp>
              <p:nvSpPr>
                <p:cNvPr id="26784" name="Rectangle 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85" name="Oval 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6" name="Oval 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7" name="Oval 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8" name="Oval 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9" name="Oval 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3" name="Group 98"/>
              <p:cNvGrpSpPr>
                <a:grpSpLocks/>
              </p:cNvGrpSpPr>
              <p:nvPr/>
            </p:nvGrpSpPr>
            <p:grpSpPr bwMode="auto">
              <a:xfrm>
                <a:off x="2736" y="2352"/>
                <a:ext cx="240" cy="474"/>
                <a:chOff x="1488" y="2256"/>
                <a:chExt cx="240" cy="474"/>
              </a:xfrm>
            </p:grpSpPr>
            <p:sp>
              <p:nvSpPr>
                <p:cNvPr id="26778" name="Rectangle 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79" name="Oval 1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0" name="Oval 1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1" name="Oval 1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2" name="Oval 1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83" name="Oval 1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4" name="Group 105"/>
              <p:cNvGrpSpPr>
                <a:grpSpLocks/>
              </p:cNvGrpSpPr>
              <p:nvPr/>
            </p:nvGrpSpPr>
            <p:grpSpPr bwMode="auto">
              <a:xfrm>
                <a:off x="3024" y="2352"/>
                <a:ext cx="240" cy="474"/>
                <a:chOff x="1488" y="2256"/>
                <a:chExt cx="240" cy="474"/>
              </a:xfrm>
            </p:grpSpPr>
            <p:sp>
              <p:nvSpPr>
                <p:cNvPr id="26772" name="Rectangle 1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73" name="Oval 1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4" name="Oval 1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5" name="Oval 1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6" name="Oval 1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7" name="Oval 1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65" name="Group 112"/>
              <p:cNvGrpSpPr>
                <a:grpSpLocks/>
              </p:cNvGrpSpPr>
              <p:nvPr/>
            </p:nvGrpSpPr>
            <p:grpSpPr bwMode="auto">
              <a:xfrm>
                <a:off x="3264" y="2400"/>
                <a:ext cx="240" cy="474"/>
                <a:chOff x="1488" y="2256"/>
                <a:chExt cx="240" cy="474"/>
              </a:xfrm>
            </p:grpSpPr>
            <p:sp>
              <p:nvSpPr>
                <p:cNvPr id="26766" name="Rectangle 1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67" name="Oval 1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68" name="Oval 1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69" name="Oval 1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0" name="Oval 1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71" name="Oval 1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6644" name="Group 119"/>
            <p:cNvGrpSpPr>
              <a:grpSpLocks/>
            </p:cNvGrpSpPr>
            <p:nvPr/>
          </p:nvGrpSpPr>
          <p:grpSpPr bwMode="auto">
            <a:xfrm>
              <a:off x="1556" y="3088"/>
              <a:ext cx="1460" cy="294"/>
              <a:chOff x="1488" y="2256"/>
              <a:chExt cx="2016" cy="618"/>
            </a:xfrm>
          </p:grpSpPr>
          <p:grpSp>
            <p:nvGrpSpPr>
              <p:cNvPr id="26702" name="Group 120"/>
              <p:cNvGrpSpPr>
                <a:grpSpLocks/>
              </p:cNvGrpSpPr>
              <p:nvPr/>
            </p:nvGrpSpPr>
            <p:grpSpPr bwMode="auto">
              <a:xfrm>
                <a:off x="1488" y="2256"/>
                <a:ext cx="240" cy="474"/>
                <a:chOff x="1488" y="2256"/>
                <a:chExt cx="240" cy="474"/>
              </a:xfrm>
            </p:grpSpPr>
            <p:sp>
              <p:nvSpPr>
                <p:cNvPr id="26752" name="Rectangle 121"/>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53" name="Oval 122"/>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4" name="Oval 123"/>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5" name="Oval 124"/>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6" name="Oval 125"/>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7" name="Oval 126"/>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3" name="Group 127"/>
              <p:cNvGrpSpPr>
                <a:grpSpLocks/>
              </p:cNvGrpSpPr>
              <p:nvPr/>
            </p:nvGrpSpPr>
            <p:grpSpPr bwMode="auto">
              <a:xfrm>
                <a:off x="1728" y="2262"/>
                <a:ext cx="240" cy="474"/>
                <a:chOff x="1488" y="2256"/>
                <a:chExt cx="240" cy="474"/>
              </a:xfrm>
            </p:grpSpPr>
            <p:sp>
              <p:nvSpPr>
                <p:cNvPr id="26746" name="Rectangle 12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47" name="Oval 12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8" name="Oval 13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9" name="Oval 13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0" name="Oval 13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51" name="Oval 13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4" name="Group 134"/>
              <p:cNvGrpSpPr>
                <a:grpSpLocks/>
              </p:cNvGrpSpPr>
              <p:nvPr/>
            </p:nvGrpSpPr>
            <p:grpSpPr bwMode="auto">
              <a:xfrm>
                <a:off x="1968" y="2256"/>
                <a:ext cx="240" cy="474"/>
                <a:chOff x="1488" y="2256"/>
                <a:chExt cx="240" cy="474"/>
              </a:xfrm>
            </p:grpSpPr>
            <p:sp>
              <p:nvSpPr>
                <p:cNvPr id="26740" name="Rectangle 13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41" name="Oval 13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2" name="Oval 13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3" name="Oval 13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4" name="Oval 13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45" name="Oval 14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5" name="Group 141"/>
              <p:cNvGrpSpPr>
                <a:grpSpLocks/>
              </p:cNvGrpSpPr>
              <p:nvPr/>
            </p:nvGrpSpPr>
            <p:grpSpPr bwMode="auto">
              <a:xfrm>
                <a:off x="2208" y="2304"/>
                <a:ext cx="240" cy="474"/>
                <a:chOff x="1488" y="2256"/>
                <a:chExt cx="240" cy="474"/>
              </a:xfrm>
            </p:grpSpPr>
            <p:sp>
              <p:nvSpPr>
                <p:cNvPr id="26734" name="Rectangle 14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35" name="Oval 14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6" name="Oval 14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7" name="Oval 14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8" name="Oval 14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9" name="Oval 14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6" name="Group 148"/>
              <p:cNvGrpSpPr>
                <a:grpSpLocks/>
              </p:cNvGrpSpPr>
              <p:nvPr/>
            </p:nvGrpSpPr>
            <p:grpSpPr bwMode="auto">
              <a:xfrm>
                <a:off x="2448" y="2304"/>
                <a:ext cx="240" cy="474"/>
                <a:chOff x="1488" y="2256"/>
                <a:chExt cx="240" cy="474"/>
              </a:xfrm>
            </p:grpSpPr>
            <p:sp>
              <p:nvSpPr>
                <p:cNvPr id="26728" name="Rectangle 14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29" name="Oval 15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0" name="Oval 15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1" name="Oval 15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2" name="Oval 15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33" name="Oval 15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7" name="Group 155"/>
              <p:cNvGrpSpPr>
                <a:grpSpLocks/>
              </p:cNvGrpSpPr>
              <p:nvPr/>
            </p:nvGrpSpPr>
            <p:grpSpPr bwMode="auto">
              <a:xfrm>
                <a:off x="2736" y="2352"/>
                <a:ext cx="240" cy="474"/>
                <a:chOff x="1488" y="2256"/>
                <a:chExt cx="240" cy="474"/>
              </a:xfrm>
            </p:grpSpPr>
            <p:sp>
              <p:nvSpPr>
                <p:cNvPr id="26722" name="Rectangle 15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23" name="Oval 15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4" name="Oval 15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5" name="Oval 15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6" name="Oval 16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7" name="Oval 16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8" name="Group 162"/>
              <p:cNvGrpSpPr>
                <a:grpSpLocks/>
              </p:cNvGrpSpPr>
              <p:nvPr/>
            </p:nvGrpSpPr>
            <p:grpSpPr bwMode="auto">
              <a:xfrm>
                <a:off x="3024" y="2352"/>
                <a:ext cx="240" cy="474"/>
                <a:chOff x="1488" y="2256"/>
                <a:chExt cx="240" cy="474"/>
              </a:xfrm>
            </p:grpSpPr>
            <p:sp>
              <p:nvSpPr>
                <p:cNvPr id="26716" name="Rectangle 16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17" name="Oval 16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8" name="Oval 16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9" name="Oval 16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0" name="Oval 16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21" name="Oval 16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709" name="Group 169"/>
              <p:cNvGrpSpPr>
                <a:grpSpLocks/>
              </p:cNvGrpSpPr>
              <p:nvPr/>
            </p:nvGrpSpPr>
            <p:grpSpPr bwMode="auto">
              <a:xfrm>
                <a:off x="3264" y="2400"/>
                <a:ext cx="240" cy="474"/>
                <a:chOff x="1488" y="2256"/>
                <a:chExt cx="240" cy="474"/>
              </a:xfrm>
            </p:grpSpPr>
            <p:sp>
              <p:nvSpPr>
                <p:cNvPr id="26710" name="Rectangle 17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711" name="Oval 17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2" name="Oval 17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3" name="Oval 17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4" name="Oval 17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15" name="Oval 17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nvGrpSpPr>
            <p:cNvPr id="26645" name="Group 176"/>
            <p:cNvGrpSpPr>
              <a:grpSpLocks/>
            </p:cNvGrpSpPr>
            <p:nvPr/>
          </p:nvGrpSpPr>
          <p:grpSpPr bwMode="auto">
            <a:xfrm>
              <a:off x="1347" y="3156"/>
              <a:ext cx="1460" cy="294"/>
              <a:chOff x="1488" y="2256"/>
              <a:chExt cx="2016" cy="618"/>
            </a:xfrm>
          </p:grpSpPr>
          <p:grpSp>
            <p:nvGrpSpPr>
              <p:cNvPr id="26646" name="Group 177"/>
              <p:cNvGrpSpPr>
                <a:grpSpLocks/>
              </p:cNvGrpSpPr>
              <p:nvPr/>
            </p:nvGrpSpPr>
            <p:grpSpPr bwMode="auto">
              <a:xfrm>
                <a:off x="1488" y="2256"/>
                <a:ext cx="240" cy="474"/>
                <a:chOff x="1488" y="2256"/>
                <a:chExt cx="240" cy="474"/>
              </a:xfrm>
            </p:grpSpPr>
            <p:sp>
              <p:nvSpPr>
                <p:cNvPr id="26696" name="Rectangle 178"/>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97" name="Oval 179"/>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8" name="Oval 180"/>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9" name="Oval 181"/>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00" name="Oval 182"/>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701" name="Oval 183"/>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47" name="Group 184"/>
              <p:cNvGrpSpPr>
                <a:grpSpLocks/>
              </p:cNvGrpSpPr>
              <p:nvPr/>
            </p:nvGrpSpPr>
            <p:grpSpPr bwMode="auto">
              <a:xfrm>
                <a:off x="1728" y="2262"/>
                <a:ext cx="240" cy="474"/>
                <a:chOff x="1488" y="2256"/>
                <a:chExt cx="240" cy="474"/>
              </a:xfrm>
            </p:grpSpPr>
            <p:sp>
              <p:nvSpPr>
                <p:cNvPr id="26690" name="Rectangle 185"/>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91" name="Oval 186"/>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2" name="Oval 187"/>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3" name="Oval 188"/>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4" name="Oval 189"/>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95" name="Oval 190"/>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48" name="Group 191"/>
              <p:cNvGrpSpPr>
                <a:grpSpLocks/>
              </p:cNvGrpSpPr>
              <p:nvPr/>
            </p:nvGrpSpPr>
            <p:grpSpPr bwMode="auto">
              <a:xfrm>
                <a:off x="1968" y="2256"/>
                <a:ext cx="240" cy="474"/>
                <a:chOff x="1488" y="2256"/>
                <a:chExt cx="240" cy="474"/>
              </a:xfrm>
            </p:grpSpPr>
            <p:sp>
              <p:nvSpPr>
                <p:cNvPr id="26684" name="Rectangle 192"/>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85" name="Oval 193"/>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6" name="Oval 194"/>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7" name="Oval 195"/>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8" name="Oval 196"/>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9" name="Oval 197"/>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49" name="Group 198"/>
              <p:cNvGrpSpPr>
                <a:grpSpLocks/>
              </p:cNvGrpSpPr>
              <p:nvPr/>
            </p:nvGrpSpPr>
            <p:grpSpPr bwMode="auto">
              <a:xfrm>
                <a:off x="2208" y="2304"/>
                <a:ext cx="240" cy="474"/>
                <a:chOff x="1488" y="2256"/>
                <a:chExt cx="240" cy="474"/>
              </a:xfrm>
            </p:grpSpPr>
            <p:sp>
              <p:nvSpPr>
                <p:cNvPr id="26678" name="Rectangle 199"/>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79" name="Oval 200"/>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0" name="Oval 201"/>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1" name="Oval 202"/>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2" name="Oval 203"/>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83" name="Oval 204"/>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50" name="Group 205"/>
              <p:cNvGrpSpPr>
                <a:grpSpLocks/>
              </p:cNvGrpSpPr>
              <p:nvPr/>
            </p:nvGrpSpPr>
            <p:grpSpPr bwMode="auto">
              <a:xfrm>
                <a:off x="2448" y="2304"/>
                <a:ext cx="240" cy="474"/>
                <a:chOff x="1488" y="2256"/>
                <a:chExt cx="240" cy="474"/>
              </a:xfrm>
            </p:grpSpPr>
            <p:sp>
              <p:nvSpPr>
                <p:cNvPr id="26672" name="Rectangle 206"/>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73" name="Oval 207"/>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4" name="Oval 208"/>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5" name="Oval 209"/>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6" name="Oval 210"/>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7" name="Oval 211"/>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51" name="Group 212"/>
              <p:cNvGrpSpPr>
                <a:grpSpLocks/>
              </p:cNvGrpSpPr>
              <p:nvPr/>
            </p:nvGrpSpPr>
            <p:grpSpPr bwMode="auto">
              <a:xfrm>
                <a:off x="2736" y="2352"/>
                <a:ext cx="240" cy="474"/>
                <a:chOff x="1488" y="2256"/>
                <a:chExt cx="240" cy="474"/>
              </a:xfrm>
            </p:grpSpPr>
            <p:sp>
              <p:nvSpPr>
                <p:cNvPr id="26666" name="Rectangle 213"/>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67" name="Oval 214"/>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8" name="Oval 215"/>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9" name="Oval 216"/>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0" name="Oval 217"/>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71" name="Oval 218"/>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52" name="Group 219"/>
              <p:cNvGrpSpPr>
                <a:grpSpLocks/>
              </p:cNvGrpSpPr>
              <p:nvPr/>
            </p:nvGrpSpPr>
            <p:grpSpPr bwMode="auto">
              <a:xfrm>
                <a:off x="3024" y="2352"/>
                <a:ext cx="240" cy="474"/>
                <a:chOff x="1488" y="2256"/>
                <a:chExt cx="240" cy="474"/>
              </a:xfrm>
            </p:grpSpPr>
            <p:sp>
              <p:nvSpPr>
                <p:cNvPr id="26660" name="Rectangle 220"/>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61" name="Oval 221"/>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2" name="Oval 222"/>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3" name="Oval 223"/>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4" name="Oval 224"/>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65" name="Oval 225"/>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nvGrpSpPr>
              <p:cNvPr id="26653" name="Group 226"/>
              <p:cNvGrpSpPr>
                <a:grpSpLocks/>
              </p:cNvGrpSpPr>
              <p:nvPr/>
            </p:nvGrpSpPr>
            <p:grpSpPr bwMode="auto">
              <a:xfrm>
                <a:off x="3264" y="2400"/>
                <a:ext cx="240" cy="474"/>
                <a:chOff x="1488" y="2256"/>
                <a:chExt cx="240" cy="474"/>
              </a:xfrm>
            </p:grpSpPr>
            <p:sp>
              <p:nvSpPr>
                <p:cNvPr id="26654" name="Rectangle 227"/>
                <p:cNvSpPr>
                  <a:spLocks noChangeArrowheads="1"/>
                </p:cNvSpPr>
                <p:nvPr/>
              </p:nvSpPr>
              <p:spPr bwMode="auto">
                <a:xfrm rot="203582">
                  <a:off x="1600" y="2287"/>
                  <a:ext cx="40" cy="443"/>
                </a:xfrm>
                <a:prstGeom prst="rect">
                  <a:avLst/>
                </a:prstGeom>
                <a:solidFill>
                  <a:srgbClr val="817255"/>
                </a:solidFill>
                <a:ln w="9525">
                  <a:solidFill>
                    <a:srgbClr val="817255"/>
                  </a:solidFill>
                  <a:miter lim="800000"/>
                  <a:headEnd/>
                  <a:tailEnd/>
                </a:ln>
              </p:spPr>
              <p:txBody>
                <a:bodyPr wrap="none" anchor="ctr"/>
                <a:lstStyle/>
                <a:p>
                  <a:endParaRPr lang="en-US"/>
                </a:p>
              </p:txBody>
            </p:sp>
            <p:sp>
              <p:nvSpPr>
                <p:cNvPr id="26655" name="Oval 228"/>
                <p:cNvSpPr>
                  <a:spLocks noChangeArrowheads="1"/>
                </p:cNvSpPr>
                <p:nvPr/>
              </p:nvSpPr>
              <p:spPr bwMode="auto">
                <a:xfrm>
                  <a:off x="1632" y="2256"/>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56" name="Oval 229"/>
                <p:cNvSpPr>
                  <a:spLocks noChangeArrowheads="1"/>
                </p:cNvSpPr>
                <p:nvPr/>
              </p:nvSpPr>
              <p:spPr bwMode="auto">
                <a:xfrm>
                  <a:off x="1632" y="2352"/>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57" name="Oval 230"/>
                <p:cNvSpPr>
                  <a:spLocks noChangeArrowheads="1"/>
                </p:cNvSpPr>
                <p:nvPr/>
              </p:nvSpPr>
              <p:spPr bwMode="auto">
                <a:xfrm>
                  <a:off x="1632" y="2448"/>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58" name="Oval 231"/>
                <p:cNvSpPr>
                  <a:spLocks noChangeArrowheads="1"/>
                </p:cNvSpPr>
                <p:nvPr/>
              </p:nvSpPr>
              <p:spPr bwMode="auto">
                <a:xfrm>
                  <a:off x="1488" y="2304"/>
                  <a:ext cx="96" cy="96"/>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26659" name="Oval 232"/>
                <p:cNvSpPr>
                  <a:spLocks noChangeArrowheads="1"/>
                </p:cNvSpPr>
                <p:nvPr/>
              </p:nvSpPr>
              <p:spPr bwMode="auto">
                <a:xfrm>
                  <a:off x="1488" y="2400"/>
                  <a:ext cx="96" cy="96"/>
                </a:xfrm>
                <a:prstGeom prst="ellipse">
                  <a:avLst/>
                </a:prstGeom>
                <a:solidFill>
                  <a:schemeClr val="accent1"/>
                </a:solidFill>
                <a:ln w="9525">
                  <a:solidFill>
                    <a:schemeClr val="accent1"/>
                  </a:solidFill>
                  <a:round/>
                  <a:headEnd/>
                  <a:tailEnd/>
                </a:ln>
              </p:spPr>
              <p:txBody>
                <a:bodyPr wrap="none" anchor="ctr"/>
                <a:lstStyle/>
                <a:p>
                  <a:endParaRPr lang="en-US"/>
                </a:p>
              </p:txBody>
            </p:sp>
          </p:grpSp>
        </p:grpSp>
      </p:grpSp>
      <p:sp>
        <p:nvSpPr>
          <p:cNvPr id="26629" name="Freeform 233"/>
          <p:cNvSpPr>
            <a:spLocks/>
          </p:cNvSpPr>
          <p:nvPr/>
        </p:nvSpPr>
        <p:spPr bwMode="auto">
          <a:xfrm rot="4844424">
            <a:off x="13494" y="2577306"/>
            <a:ext cx="2130425" cy="938213"/>
          </a:xfrm>
          <a:custGeom>
            <a:avLst/>
            <a:gdLst>
              <a:gd name="T0" fmla="*/ 2147483647 w 1342"/>
              <a:gd name="T1" fmla="*/ 2147483647 h 591"/>
              <a:gd name="T2" fmla="*/ 2147483647 w 1342"/>
              <a:gd name="T3" fmla="*/ 2147483647 h 591"/>
              <a:gd name="T4" fmla="*/ 2147483647 w 1342"/>
              <a:gd name="T5" fmla="*/ 0 h 591"/>
              <a:gd name="T6" fmla="*/ 2147483647 w 1342"/>
              <a:gd name="T7" fmla="*/ 2147483647 h 591"/>
              <a:gd name="T8" fmla="*/ 2147483647 w 1342"/>
              <a:gd name="T9" fmla="*/ 2147483647 h 591"/>
              <a:gd name="T10" fmla="*/ 2147483647 w 1342"/>
              <a:gd name="T11" fmla="*/ 2147483647 h 591"/>
              <a:gd name="T12" fmla="*/ 2147483647 w 1342"/>
              <a:gd name="T13" fmla="*/ 2147483647 h 591"/>
              <a:gd name="T14" fmla="*/ 2147483647 w 1342"/>
              <a:gd name="T15" fmla="*/ 2147483647 h 591"/>
              <a:gd name="T16" fmla="*/ 2147483647 w 1342"/>
              <a:gd name="T17" fmla="*/ 2147483647 h 591"/>
              <a:gd name="T18" fmla="*/ 2147483647 w 1342"/>
              <a:gd name="T19" fmla="*/ 2147483647 h 591"/>
              <a:gd name="T20" fmla="*/ 2147483647 w 1342"/>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2"/>
              <a:gd name="T34" fmla="*/ 0 h 591"/>
              <a:gd name="T35" fmla="*/ 1342 w 1342"/>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2" h="591">
                <a:moveTo>
                  <a:pt x="671" y="208"/>
                </a:moveTo>
                <a:cubicBezTo>
                  <a:pt x="815" y="228"/>
                  <a:pt x="962" y="263"/>
                  <a:pt x="1019" y="228"/>
                </a:cubicBezTo>
                <a:lnTo>
                  <a:pt x="1013" y="0"/>
                </a:lnTo>
                <a:lnTo>
                  <a:pt x="1342" y="303"/>
                </a:lnTo>
                <a:lnTo>
                  <a:pt x="1006" y="591"/>
                </a:lnTo>
                <a:lnTo>
                  <a:pt x="1006" y="447"/>
                </a:lnTo>
                <a:cubicBezTo>
                  <a:pt x="934" y="423"/>
                  <a:pt x="737" y="431"/>
                  <a:pt x="577" y="449"/>
                </a:cubicBezTo>
                <a:cubicBezTo>
                  <a:pt x="417" y="467"/>
                  <a:pt x="96" y="576"/>
                  <a:pt x="48" y="556"/>
                </a:cubicBezTo>
                <a:cubicBezTo>
                  <a:pt x="0" y="536"/>
                  <a:pt x="271" y="403"/>
                  <a:pt x="289" y="329"/>
                </a:cubicBezTo>
                <a:cubicBezTo>
                  <a:pt x="307" y="255"/>
                  <a:pt x="91" y="128"/>
                  <a:pt x="155" y="108"/>
                </a:cubicBezTo>
                <a:cubicBezTo>
                  <a:pt x="219" y="88"/>
                  <a:pt x="527" y="188"/>
                  <a:pt x="671" y="208"/>
                </a:cubicBezTo>
                <a:close/>
              </a:path>
            </a:pathLst>
          </a:custGeom>
          <a:solidFill>
            <a:schemeClr val="accent1"/>
          </a:solidFill>
          <a:ln w="9525">
            <a:solidFill>
              <a:schemeClr val="tx1"/>
            </a:solidFill>
            <a:round/>
            <a:headEnd/>
            <a:tailEnd/>
          </a:ln>
        </p:spPr>
        <p:txBody>
          <a:bodyPr/>
          <a:lstStyle/>
          <a:p>
            <a:endParaRPr lang="en-US"/>
          </a:p>
        </p:txBody>
      </p:sp>
      <p:sp>
        <p:nvSpPr>
          <p:cNvPr id="26630" name="Freeform 234"/>
          <p:cNvSpPr>
            <a:spLocks/>
          </p:cNvSpPr>
          <p:nvPr/>
        </p:nvSpPr>
        <p:spPr bwMode="auto">
          <a:xfrm rot="6579894">
            <a:off x="2893219" y="2669381"/>
            <a:ext cx="2009775" cy="938213"/>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6631" name="Freeform 235"/>
          <p:cNvSpPr>
            <a:spLocks/>
          </p:cNvSpPr>
          <p:nvPr/>
        </p:nvSpPr>
        <p:spPr bwMode="auto">
          <a:xfrm rot="5670970">
            <a:off x="1425575" y="2460625"/>
            <a:ext cx="2049463" cy="938213"/>
          </a:xfrm>
          <a:custGeom>
            <a:avLst/>
            <a:gdLst>
              <a:gd name="T0" fmla="*/ 2147483647 w 1291"/>
              <a:gd name="T1" fmla="*/ 2147483647 h 591"/>
              <a:gd name="T2" fmla="*/ 2147483647 w 1291"/>
              <a:gd name="T3" fmla="*/ 2147483647 h 591"/>
              <a:gd name="T4" fmla="*/ 2147483647 w 1291"/>
              <a:gd name="T5" fmla="*/ 0 h 591"/>
              <a:gd name="T6" fmla="*/ 2147483647 w 1291"/>
              <a:gd name="T7" fmla="*/ 2147483647 h 591"/>
              <a:gd name="T8" fmla="*/ 2147483647 w 1291"/>
              <a:gd name="T9" fmla="*/ 2147483647 h 591"/>
              <a:gd name="T10" fmla="*/ 2147483647 w 1291"/>
              <a:gd name="T11" fmla="*/ 2147483647 h 591"/>
              <a:gd name="T12" fmla="*/ 2147483647 w 1291"/>
              <a:gd name="T13" fmla="*/ 2147483647 h 591"/>
              <a:gd name="T14" fmla="*/ 2147483647 w 1291"/>
              <a:gd name="T15" fmla="*/ 2147483647 h 591"/>
              <a:gd name="T16" fmla="*/ 2147483647 w 1291"/>
              <a:gd name="T17" fmla="*/ 2147483647 h 591"/>
              <a:gd name="T18" fmla="*/ 2147483647 w 1291"/>
              <a:gd name="T19" fmla="*/ 2147483647 h 591"/>
              <a:gd name="T20" fmla="*/ 2147483647 w 1291"/>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1"/>
              <a:gd name="T34" fmla="*/ 0 h 591"/>
              <a:gd name="T35" fmla="*/ 1291 w 1291"/>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1" h="591">
                <a:moveTo>
                  <a:pt x="561" y="186"/>
                </a:moveTo>
                <a:cubicBezTo>
                  <a:pt x="705" y="206"/>
                  <a:pt x="901" y="259"/>
                  <a:pt x="968" y="228"/>
                </a:cubicBezTo>
                <a:lnTo>
                  <a:pt x="962" y="0"/>
                </a:lnTo>
                <a:lnTo>
                  <a:pt x="1291" y="303"/>
                </a:lnTo>
                <a:lnTo>
                  <a:pt x="955" y="591"/>
                </a:lnTo>
                <a:lnTo>
                  <a:pt x="955" y="447"/>
                </a:lnTo>
                <a:cubicBezTo>
                  <a:pt x="909" y="419"/>
                  <a:pt x="823" y="408"/>
                  <a:pt x="676" y="422"/>
                </a:cubicBezTo>
                <a:cubicBezTo>
                  <a:pt x="529" y="436"/>
                  <a:pt x="146" y="552"/>
                  <a:pt x="73" y="529"/>
                </a:cubicBezTo>
                <a:cubicBezTo>
                  <a:pt x="0" y="506"/>
                  <a:pt x="234" y="357"/>
                  <a:pt x="239" y="287"/>
                </a:cubicBezTo>
                <a:cubicBezTo>
                  <a:pt x="244" y="217"/>
                  <a:pt x="50" y="125"/>
                  <a:pt x="104" y="108"/>
                </a:cubicBezTo>
                <a:cubicBezTo>
                  <a:pt x="158" y="91"/>
                  <a:pt x="417" y="166"/>
                  <a:pt x="561" y="186"/>
                </a:cubicBezTo>
                <a:close/>
              </a:path>
            </a:pathLst>
          </a:custGeom>
          <a:solidFill>
            <a:schemeClr val="accent1"/>
          </a:solidFill>
          <a:ln w="9525">
            <a:solidFill>
              <a:schemeClr val="tx1"/>
            </a:solidFill>
            <a:round/>
            <a:headEnd/>
            <a:tailEnd/>
          </a:ln>
        </p:spPr>
        <p:txBody>
          <a:bodyPr/>
          <a:lstStyle/>
          <a:p>
            <a:endParaRPr lang="en-US"/>
          </a:p>
        </p:txBody>
      </p:sp>
      <p:sp>
        <p:nvSpPr>
          <p:cNvPr id="26632" name="Text Box 236"/>
          <p:cNvSpPr txBox="1">
            <a:spLocks noChangeArrowheads="1"/>
          </p:cNvSpPr>
          <p:nvPr/>
        </p:nvSpPr>
        <p:spPr bwMode="auto">
          <a:xfrm>
            <a:off x="288925" y="1557338"/>
            <a:ext cx="1793875" cy="457200"/>
          </a:xfrm>
          <a:prstGeom prst="rect">
            <a:avLst/>
          </a:prstGeom>
          <a:noFill/>
          <a:ln w="9525">
            <a:noFill/>
            <a:miter lim="800000"/>
            <a:headEnd/>
            <a:tailEnd/>
          </a:ln>
        </p:spPr>
        <p:txBody>
          <a:bodyPr wrap="none">
            <a:spAutoFit/>
          </a:bodyPr>
          <a:lstStyle/>
          <a:p>
            <a:pPr eaLnBrk="0" hangingPunct="0"/>
            <a:r>
              <a:rPr lang="en-US" sz="2400">
                <a:latin typeface="Tahoma" charset="0"/>
              </a:rPr>
              <a:t>Atmosphere</a:t>
            </a:r>
          </a:p>
        </p:txBody>
      </p:sp>
      <p:sp>
        <p:nvSpPr>
          <p:cNvPr id="26633" name="Text Box 237"/>
          <p:cNvSpPr txBox="1">
            <a:spLocks noChangeArrowheads="1"/>
          </p:cNvSpPr>
          <p:nvPr/>
        </p:nvSpPr>
        <p:spPr bwMode="auto">
          <a:xfrm>
            <a:off x="2346325" y="1404938"/>
            <a:ext cx="1328738" cy="457200"/>
          </a:xfrm>
          <a:prstGeom prst="rect">
            <a:avLst/>
          </a:prstGeom>
          <a:noFill/>
          <a:ln w="9525">
            <a:noFill/>
            <a:miter lim="800000"/>
            <a:headEnd/>
            <a:tailEnd/>
          </a:ln>
        </p:spPr>
        <p:txBody>
          <a:bodyPr wrap="none">
            <a:spAutoFit/>
          </a:bodyPr>
          <a:lstStyle/>
          <a:p>
            <a:pPr eaLnBrk="0" hangingPunct="0"/>
            <a:r>
              <a:rPr lang="en-US" sz="2400">
                <a:latin typeface="Tahoma" charset="0"/>
              </a:rPr>
              <a:t>Fertilizer</a:t>
            </a:r>
          </a:p>
        </p:txBody>
      </p:sp>
      <p:sp>
        <p:nvSpPr>
          <p:cNvPr id="26634" name="Text Box 238"/>
          <p:cNvSpPr txBox="1">
            <a:spLocks noChangeArrowheads="1"/>
          </p:cNvSpPr>
          <p:nvPr/>
        </p:nvSpPr>
        <p:spPr bwMode="auto">
          <a:xfrm>
            <a:off x="4343400" y="1744663"/>
            <a:ext cx="1189038" cy="457200"/>
          </a:xfrm>
          <a:prstGeom prst="rect">
            <a:avLst/>
          </a:prstGeom>
          <a:noFill/>
          <a:ln w="9525">
            <a:noFill/>
            <a:miter lim="800000"/>
            <a:headEnd/>
            <a:tailEnd/>
          </a:ln>
        </p:spPr>
        <p:txBody>
          <a:bodyPr wrap="none">
            <a:spAutoFit/>
          </a:bodyPr>
          <a:lstStyle/>
          <a:p>
            <a:pPr eaLnBrk="0" hangingPunct="0"/>
            <a:r>
              <a:rPr lang="en-US" sz="2400">
                <a:latin typeface="Tahoma" charset="0"/>
              </a:rPr>
              <a:t>Manure</a:t>
            </a:r>
          </a:p>
        </p:txBody>
      </p:sp>
      <p:sp>
        <p:nvSpPr>
          <p:cNvPr id="26635" name="Freeform 239"/>
          <p:cNvSpPr>
            <a:spLocks/>
          </p:cNvSpPr>
          <p:nvPr/>
        </p:nvSpPr>
        <p:spPr bwMode="auto">
          <a:xfrm rot="11418">
            <a:off x="5334000" y="4724400"/>
            <a:ext cx="1217613" cy="762000"/>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6636" name="Rectangle 240" descr="Granite"/>
          <p:cNvSpPr>
            <a:spLocks noChangeArrowheads="1"/>
          </p:cNvSpPr>
          <p:nvPr/>
        </p:nvSpPr>
        <p:spPr bwMode="auto">
          <a:xfrm>
            <a:off x="5029200" y="4114800"/>
            <a:ext cx="533400" cy="19812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6637" name="Freeform 241"/>
          <p:cNvSpPr>
            <a:spLocks/>
          </p:cNvSpPr>
          <p:nvPr/>
        </p:nvSpPr>
        <p:spPr bwMode="auto">
          <a:xfrm rot="11418">
            <a:off x="3200400" y="4492625"/>
            <a:ext cx="2133600" cy="1179513"/>
          </a:xfrm>
          <a:custGeom>
            <a:avLst/>
            <a:gdLst>
              <a:gd name="T0" fmla="*/ 2147483647 w 1266"/>
              <a:gd name="T1" fmla="*/ 2147483647 h 591"/>
              <a:gd name="T2" fmla="*/ 2147483647 w 1266"/>
              <a:gd name="T3" fmla="*/ 2147483647 h 591"/>
              <a:gd name="T4" fmla="*/ 2147483647 w 1266"/>
              <a:gd name="T5" fmla="*/ 0 h 591"/>
              <a:gd name="T6" fmla="*/ 2147483647 w 1266"/>
              <a:gd name="T7" fmla="*/ 2147483647 h 591"/>
              <a:gd name="T8" fmla="*/ 2147483647 w 1266"/>
              <a:gd name="T9" fmla="*/ 2147483647 h 591"/>
              <a:gd name="T10" fmla="*/ 2147483647 w 1266"/>
              <a:gd name="T11" fmla="*/ 2147483647 h 591"/>
              <a:gd name="T12" fmla="*/ 2147483647 w 1266"/>
              <a:gd name="T13" fmla="*/ 2147483647 h 591"/>
              <a:gd name="T14" fmla="*/ 2147483647 w 1266"/>
              <a:gd name="T15" fmla="*/ 2147483647 h 591"/>
              <a:gd name="T16" fmla="*/ 2147483647 w 1266"/>
              <a:gd name="T17" fmla="*/ 2147483647 h 591"/>
              <a:gd name="T18" fmla="*/ 2147483647 w 1266"/>
              <a:gd name="T19" fmla="*/ 2147483647 h 591"/>
              <a:gd name="T20" fmla="*/ 2147483647 w 1266"/>
              <a:gd name="T21" fmla="*/ 2147483647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6"/>
              <a:gd name="T34" fmla="*/ 0 h 591"/>
              <a:gd name="T35" fmla="*/ 1266 w 1266"/>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p:spPr>
        <p:txBody>
          <a:bodyPr/>
          <a:lstStyle/>
          <a:p>
            <a:endParaRPr lang="en-US"/>
          </a:p>
        </p:txBody>
      </p:sp>
      <p:sp>
        <p:nvSpPr>
          <p:cNvPr id="26638" name="Text Box 242"/>
          <p:cNvSpPr txBox="1">
            <a:spLocks noChangeArrowheads="1"/>
          </p:cNvSpPr>
          <p:nvPr/>
        </p:nvSpPr>
        <p:spPr bwMode="auto">
          <a:xfrm>
            <a:off x="3810000" y="4876800"/>
            <a:ext cx="1071563" cy="457200"/>
          </a:xfrm>
          <a:prstGeom prst="rect">
            <a:avLst/>
          </a:prstGeom>
          <a:noFill/>
          <a:ln w="9525">
            <a:noFill/>
            <a:miter lim="800000"/>
            <a:headEnd/>
            <a:tailEnd/>
          </a:ln>
        </p:spPr>
        <p:txBody>
          <a:bodyPr>
            <a:spAutoFit/>
          </a:bodyPr>
          <a:lstStyle/>
          <a:p>
            <a:pPr eaLnBrk="0" hangingPunct="0"/>
            <a:r>
              <a:rPr lang="en-US" sz="2400">
                <a:latin typeface="Tahoma" charset="0"/>
              </a:rPr>
              <a:t>Runoff</a:t>
            </a:r>
          </a:p>
        </p:txBody>
      </p:sp>
      <p:sp>
        <p:nvSpPr>
          <p:cNvPr id="26639" name="Text Box 243"/>
          <p:cNvSpPr txBox="1">
            <a:spLocks noChangeArrowheads="1"/>
          </p:cNvSpPr>
          <p:nvPr/>
        </p:nvSpPr>
        <p:spPr bwMode="auto">
          <a:xfrm>
            <a:off x="5562600" y="1219200"/>
            <a:ext cx="3429000" cy="1414463"/>
          </a:xfrm>
          <a:prstGeom prst="rect">
            <a:avLst/>
          </a:prstGeom>
          <a:solidFill>
            <a:srgbClr val="CCFFCC"/>
          </a:solidFill>
          <a:ln w="9525">
            <a:solidFill>
              <a:schemeClr val="tx1"/>
            </a:solidFill>
            <a:miter lim="800000"/>
            <a:headEnd/>
            <a:tailEnd/>
          </a:ln>
        </p:spPr>
        <p:txBody>
          <a:bodyPr>
            <a:spAutoFit/>
          </a:bodyPr>
          <a:lstStyle/>
          <a:p>
            <a:pPr algn="ctr"/>
            <a:r>
              <a:rPr lang="en-US" sz="1800"/>
              <a:t>Load reductions attributed to upland benefit employing “efficiencies”</a:t>
            </a:r>
          </a:p>
          <a:p>
            <a:pPr marL="461963" lvl="1" indent="-234950">
              <a:buFontTx/>
              <a:buChar char="•"/>
            </a:pPr>
            <a:r>
              <a:rPr lang="en-US" sz="1600"/>
              <a:t>Efficiencies can vary by hydro-geomorphic region</a:t>
            </a:r>
          </a:p>
        </p:txBody>
      </p:sp>
      <p:sp>
        <p:nvSpPr>
          <p:cNvPr id="26640" name="Rectangle 249"/>
          <p:cNvSpPr>
            <a:spLocks noChangeArrowheads="1"/>
          </p:cNvSpPr>
          <p:nvPr/>
        </p:nvSpPr>
        <p:spPr bwMode="auto">
          <a:xfrm>
            <a:off x="152400" y="228600"/>
            <a:ext cx="8991600" cy="762000"/>
          </a:xfrm>
          <a:prstGeom prst="rect">
            <a:avLst/>
          </a:prstGeom>
          <a:noFill/>
          <a:ln w="9525">
            <a:noFill/>
            <a:miter lim="800000"/>
            <a:headEnd/>
            <a:tailEnd/>
          </a:ln>
        </p:spPr>
        <p:txBody>
          <a:bodyPr anchor="b"/>
          <a:lstStyle/>
          <a:p>
            <a:pPr algn="ctr"/>
            <a:r>
              <a:rPr lang="en-US" b="1"/>
              <a:t>Non-Point Source Practices and Programs</a:t>
            </a:r>
            <a:r>
              <a:rPr lang="en-US" sz="2400"/>
              <a:t/>
            </a:r>
            <a:br>
              <a:rPr lang="en-US" sz="2400"/>
            </a:br>
            <a:r>
              <a:rPr lang="en-US" sz="2000"/>
              <a:t>Practices With Nutrient and Sediment Reduction Efficiencies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304800" y="0"/>
            <a:ext cx="8458200" cy="914400"/>
          </a:xfrm>
          <a:noFill/>
          <a:ln w="12700">
            <a:miter lim="800000"/>
            <a:headEnd/>
            <a:tailEnd/>
          </a:ln>
        </p:spPr>
        <p:txBody>
          <a:bodyPr vert="horz" wrap="square" lIns="0" tIns="0" rIns="0" bIns="0" numCol="1" anchor="ctr" anchorCtr="0" compatLnSpc="1">
            <a:prstTxWarp prst="textNoShape">
              <a:avLst/>
            </a:prstTxWarp>
          </a:bodyPr>
          <a:lstStyle/>
          <a:p>
            <a:pPr marL="38100" indent="0" eaLnBrk="1" hangingPunct="1"/>
            <a:r>
              <a:rPr lang="en-US" sz="2400" b="1" u="sng" dirty="0" smtClean="0">
                <a:solidFill>
                  <a:srgbClr val="0070C0"/>
                </a:solidFill>
              </a:rPr>
              <a:t>Current Agricultural BMP List in Model</a:t>
            </a:r>
          </a:p>
        </p:txBody>
      </p:sp>
      <p:sp>
        <p:nvSpPr>
          <p:cNvPr id="29699" name="Rectangle 2"/>
          <p:cNvSpPr>
            <a:spLocks noGrp="1" noChangeArrowheads="1"/>
          </p:cNvSpPr>
          <p:nvPr>
            <p:ph type="body" idx="1"/>
          </p:nvPr>
        </p:nvSpPr>
        <p:spPr bwMode="auto">
          <a:xfrm>
            <a:off x="152400" y="685800"/>
            <a:ext cx="4572000" cy="5791200"/>
          </a:xfrm>
          <a:noFill/>
          <a:ln w="12700">
            <a:miter lim="800000"/>
            <a:headEnd/>
            <a:tailEnd/>
          </a:ln>
        </p:spPr>
        <p:txBody>
          <a:bodyPr vert="horz" wrap="square" lIns="0" tIns="0" rIns="0" bIns="0" numCol="1" anchor="t" anchorCtr="0" compatLnSpc="1">
            <a:prstTxWarp prst="textNoShape">
              <a:avLst/>
            </a:prstTxWarp>
          </a:bodyPr>
          <a:lstStyle/>
          <a:p>
            <a:pPr marL="0" indent="0" eaLnBrk="1" hangingPunct="1">
              <a:spcBef>
                <a:spcPct val="0"/>
              </a:spcBef>
              <a:buFont typeface="Arial" charset="0"/>
              <a:buNone/>
            </a:pPr>
            <a:r>
              <a:rPr lang="en-US" sz="1600" b="1" dirty="0" smtClean="0"/>
              <a:t>Nutrient Management</a:t>
            </a:r>
            <a:endParaRPr lang="en-US" sz="1600" b="1" dirty="0" smtClean="0">
              <a:ea typeface="ヒラギノ角ゴ ProN W6" charset="0"/>
              <a:cs typeface="ヒラギノ角ゴ ProN W6" charset="0"/>
            </a:endParaRPr>
          </a:p>
          <a:p>
            <a:pPr marL="0" indent="0" eaLnBrk="1" hangingPunct="1"/>
            <a:r>
              <a:rPr lang="en-US" sz="1600" dirty="0" smtClean="0"/>
              <a:t> Nutrient Management</a:t>
            </a:r>
          </a:p>
          <a:p>
            <a:pPr marL="0" indent="0" eaLnBrk="1" hangingPunct="1"/>
            <a:r>
              <a:rPr lang="en-US" sz="1600" dirty="0" smtClean="0"/>
              <a:t> Precision Agriculture</a:t>
            </a:r>
          </a:p>
          <a:p>
            <a:pPr marL="0" indent="0" eaLnBrk="1" hangingPunct="1"/>
            <a:r>
              <a:rPr lang="en-US" sz="1600" dirty="0" smtClean="0"/>
              <a:t> Enhanced Nutrient Management</a:t>
            </a:r>
          </a:p>
          <a:p>
            <a:pPr marL="0" indent="0" eaLnBrk="1" hangingPunct="1">
              <a:buFont typeface="Arial" charset="0"/>
              <a:buNone/>
            </a:pPr>
            <a:r>
              <a:rPr lang="en-US" sz="1600" b="1" dirty="0" smtClean="0"/>
              <a:t>Conservation Tillage</a:t>
            </a:r>
            <a:endParaRPr lang="en-US" sz="1600" b="1" dirty="0" smtClean="0">
              <a:ea typeface="ヒラギノ角ゴ ProN W6" charset="0"/>
              <a:cs typeface="ヒラギノ角ゴ ProN W6" charset="0"/>
            </a:endParaRPr>
          </a:p>
          <a:p>
            <a:pPr marL="0" indent="0" eaLnBrk="1" hangingPunct="1"/>
            <a:r>
              <a:rPr lang="en-US" sz="1600" dirty="0" smtClean="0"/>
              <a:t> Continuous No-Till</a:t>
            </a:r>
          </a:p>
          <a:p>
            <a:pPr marL="0" indent="0" eaLnBrk="1" hangingPunct="1"/>
            <a:r>
              <a:rPr lang="en-US" sz="1600" dirty="0" smtClean="0"/>
              <a:t> Conservation Tillage</a:t>
            </a:r>
          </a:p>
          <a:p>
            <a:pPr marL="0" indent="0" eaLnBrk="1" hangingPunct="1">
              <a:buFont typeface="Arial" charset="0"/>
              <a:buNone/>
            </a:pPr>
            <a:r>
              <a:rPr lang="en-US" sz="1600" b="1" dirty="0" smtClean="0"/>
              <a:t>Cover Crops</a:t>
            </a:r>
            <a:endParaRPr lang="en-US" sz="1600" b="1" dirty="0" smtClean="0">
              <a:ea typeface="ヒラギノ角ゴ ProN W6" charset="0"/>
              <a:cs typeface="ヒラギノ角ゴ ProN W6" charset="0"/>
            </a:endParaRPr>
          </a:p>
          <a:p>
            <a:pPr marL="0" indent="0" eaLnBrk="1" hangingPunct="1"/>
            <a:r>
              <a:rPr lang="en-US" sz="1600" dirty="0" smtClean="0"/>
              <a:t> Cover Crops – Late Planting</a:t>
            </a:r>
          </a:p>
          <a:p>
            <a:pPr marL="0" indent="0" eaLnBrk="1" hangingPunct="1"/>
            <a:r>
              <a:rPr lang="en-US" sz="1600" dirty="0" smtClean="0"/>
              <a:t> Cover Crops – Early Planting</a:t>
            </a:r>
          </a:p>
          <a:p>
            <a:pPr marL="0" indent="0" eaLnBrk="1" hangingPunct="1"/>
            <a:r>
              <a:rPr lang="en-US" sz="1600" dirty="0" smtClean="0"/>
              <a:t> Small Grain Enhancement – Late Planting</a:t>
            </a:r>
          </a:p>
          <a:p>
            <a:pPr marL="0" indent="0" eaLnBrk="1" hangingPunct="1"/>
            <a:r>
              <a:rPr lang="en-US" sz="1600" dirty="0" smtClean="0"/>
              <a:t> Small Grain Enhancement – Early Planting</a:t>
            </a:r>
          </a:p>
          <a:p>
            <a:pPr marL="0" indent="0" eaLnBrk="1" hangingPunct="1">
              <a:buFont typeface="Arial" charset="0"/>
              <a:buNone/>
            </a:pPr>
            <a:r>
              <a:rPr lang="en-US" sz="1600" b="1" dirty="0" smtClean="0"/>
              <a:t>Pasture Grazing BMPs</a:t>
            </a:r>
            <a:endParaRPr lang="en-US" sz="1600" b="1" dirty="0" smtClean="0">
              <a:ea typeface="ヒラギノ角ゴ ProN W6" charset="0"/>
              <a:cs typeface="ヒラギノ角ゴ ProN W6" charset="0"/>
            </a:endParaRPr>
          </a:p>
          <a:p>
            <a:pPr marL="0" indent="0" eaLnBrk="1" hangingPunct="1"/>
            <a:r>
              <a:rPr lang="en-US" sz="1600" dirty="0" smtClean="0"/>
              <a:t> Alternative Watering Facilities</a:t>
            </a:r>
          </a:p>
          <a:p>
            <a:pPr marL="0" indent="0" eaLnBrk="1" hangingPunct="1"/>
            <a:r>
              <a:rPr lang="en-US" sz="1600" dirty="0" smtClean="0"/>
              <a:t> Stream Access Control with Fencing</a:t>
            </a:r>
          </a:p>
          <a:p>
            <a:pPr marL="0" indent="0" eaLnBrk="1" hangingPunct="1"/>
            <a:r>
              <a:rPr lang="en-US" sz="1600" dirty="0" smtClean="0"/>
              <a:t> Prescribed Grazing</a:t>
            </a:r>
          </a:p>
          <a:p>
            <a:pPr marL="0" indent="0" eaLnBrk="1" hangingPunct="1"/>
            <a:r>
              <a:rPr lang="en-US" sz="1600" dirty="0" smtClean="0"/>
              <a:t> Precision Intensive Rotational Grazing</a:t>
            </a:r>
          </a:p>
          <a:p>
            <a:pPr marL="0" indent="0" eaLnBrk="1" hangingPunct="1"/>
            <a:r>
              <a:rPr lang="en-US" sz="1600" dirty="0" smtClean="0"/>
              <a:t> Horse Pasture Management</a:t>
            </a:r>
          </a:p>
        </p:txBody>
      </p:sp>
      <p:sp>
        <p:nvSpPr>
          <p:cNvPr id="29700" name="Rectangle 3"/>
          <p:cNvSpPr>
            <a:spLocks/>
          </p:cNvSpPr>
          <p:nvPr/>
        </p:nvSpPr>
        <p:spPr bwMode="auto">
          <a:xfrm>
            <a:off x="4800600" y="1063625"/>
            <a:ext cx="4622800" cy="5233988"/>
          </a:xfrm>
          <a:prstGeom prst="rect">
            <a:avLst/>
          </a:prstGeom>
          <a:noFill/>
          <a:ln w="12700">
            <a:noFill/>
            <a:miter lim="800000"/>
            <a:headEnd/>
            <a:tailEnd/>
          </a:ln>
        </p:spPr>
        <p:txBody>
          <a:bodyPr lIns="38100" tIns="38100" rIns="38100" bIns="38100"/>
          <a:lstStyle/>
          <a:p>
            <a:pPr>
              <a:spcBef>
                <a:spcPts val="375"/>
              </a:spcBef>
            </a:pPr>
            <a:r>
              <a:rPr lang="en-US" sz="1600" b="1" dirty="0">
                <a:solidFill>
                  <a:schemeClr val="tx1"/>
                </a:solidFill>
                <a:latin typeface="Lucida Grande" charset="0"/>
                <a:ea typeface="Lucida Grande" charset="0"/>
                <a:cs typeface="Lucida Grande" charset="0"/>
                <a:sym typeface="Lucida Grande" charset="0"/>
              </a:rPr>
              <a:t>Other Agricultural BMPS</a:t>
            </a:r>
            <a:r>
              <a:rPr lang="en-US" sz="1600" dirty="0">
                <a:solidFill>
                  <a:schemeClr val="tx1"/>
                </a:solidFill>
                <a:latin typeface="Lucida Grande" charset="0"/>
                <a:ea typeface="Lucida Grande" charset="0"/>
                <a:cs typeface="Lucida Grande" charset="0"/>
                <a:sym typeface="Lucida Grande" charset="0"/>
              </a:rPr>
              <a:t> </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Forest Buffers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Wetland Restoration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Land Retirement</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Grass Buffers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Forest Buffers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Tree Planting</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Carbon Sequestration/Alternative Crops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Conservation Plans/SCWQP</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Animal Waste Management Systems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Mortality Composters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Water Control Structures</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Non-Urban Stream Restoration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Poultry </a:t>
            </a:r>
            <a:r>
              <a:rPr lang="en-US" sz="1600" dirty="0" err="1">
                <a:solidFill>
                  <a:schemeClr val="tx1"/>
                </a:solidFill>
                <a:latin typeface="Lucida Grande" charset="0"/>
                <a:ea typeface="Lucida Grande" charset="0"/>
                <a:cs typeface="Lucida Grande" charset="0"/>
                <a:sym typeface="Lucida Grande" charset="0"/>
              </a:rPr>
              <a:t>Phytase</a:t>
            </a:r>
            <a:endParaRPr lang="en-US" sz="1600" dirty="0">
              <a:solidFill>
                <a:schemeClr val="tx1"/>
              </a:solidFill>
              <a:latin typeface="Lucida Grande" charset="0"/>
              <a:ea typeface="Lucida Grande" charset="0"/>
              <a:cs typeface="Lucida Grande" charset="0"/>
              <a:sym typeface="Lucida Grande" charset="0"/>
            </a:endParaRP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Poultry Litter Management</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Dairy Precision Feeding and Forage </a:t>
            </a:r>
            <a:br>
              <a:rPr lang="en-US" sz="1600" dirty="0">
                <a:solidFill>
                  <a:schemeClr val="tx1"/>
                </a:solidFill>
                <a:latin typeface="Lucida Grande" charset="0"/>
                <a:ea typeface="Lucida Grande" charset="0"/>
                <a:cs typeface="Lucida Grande" charset="0"/>
                <a:sym typeface="Lucida Grande" charset="0"/>
              </a:rPr>
            </a:br>
            <a:r>
              <a:rPr lang="en-US" sz="1600" dirty="0">
                <a:solidFill>
                  <a:schemeClr val="tx1"/>
                </a:solidFill>
                <a:latin typeface="Lucida Grande" charset="0"/>
                <a:ea typeface="Lucida Grande" charset="0"/>
                <a:cs typeface="Lucida Grande" charset="0"/>
                <a:sym typeface="Lucida Grande" charset="0"/>
              </a:rPr>
              <a:t>  Management</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Swine </a:t>
            </a:r>
            <a:r>
              <a:rPr lang="en-US" sz="1600" dirty="0" err="1">
                <a:solidFill>
                  <a:schemeClr val="tx1"/>
                </a:solidFill>
                <a:latin typeface="Lucida Grande" charset="0"/>
                <a:ea typeface="Lucida Grande" charset="0"/>
                <a:cs typeface="Lucida Grande" charset="0"/>
                <a:sym typeface="Lucida Grande" charset="0"/>
              </a:rPr>
              <a:t>Phytase</a:t>
            </a:r>
            <a:endParaRPr lang="en-US" sz="1600" dirty="0">
              <a:solidFill>
                <a:schemeClr val="tx1"/>
              </a:solidFill>
              <a:latin typeface="Lucida Grande" charset="0"/>
              <a:ea typeface="Lucida Grande" charset="0"/>
              <a:cs typeface="Lucida Grande" charset="0"/>
              <a:sym typeface="Lucida Grande" charset="0"/>
            </a:endParaRP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Ammonia Emissions Reductions</a:t>
            </a:r>
          </a:p>
        </p:txBody>
      </p:sp>
      <p:sp>
        <p:nvSpPr>
          <p:cNvPr id="5" name="Slide Number Placeholder 4"/>
          <p:cNvSpPr>
            <a:spLocks noGrp="1"/>
          </p:cNvSpPr>
          <p:nvPr>
            <p:ph type="sldNum" sz="quarter" idx="10"/>
          </p:nvPr>
        </p:nvSpPr>
        <p:spPr/>
        <p:txBody>
          <a:bodyPr/>
          <a:lstStyle/>
          <a:p>
            <a:pPr>
              <a:defRPr/>
            </a:pPr>
            <a:fld id="{D89786B2-3B43-415C-B8FB-FBA5F6713BEF}"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DE92831-FE14-4DFB-9DFE-7CCCD155F08D}" type="slidenum">
              <a:rPr lang="en-US"/>
              <a:pPr>
                <a:defRPr/>
              </a:pPr>
              <a:t>15</a:t>
            </a:fld>
            <a:endParaRPr lang="en-US"/>
          </a:p>
        </p:txBody>
      </p:sp>
      <p:sp>
        <p:nvSpPr>
          <p:cNvPr id="30723" name="Rectangle 1"/>
          <p:cNvSpPr>
            <a:spLocks/>
          </p:cNvSpPr>
          <p:nvPr/>
        </p:nvSpPr>
        <p:spPr bwMode="auto">
          <a:xfrm>
            <a:off x="152400" y="101600"/>
            <a:ext cx="8432800" cy="965200"/>
          </a:xfrm>
          <a:prstGeom prst="rect">
            <a:avLst/>
          </a:prstGeom>
          <a:noFill/>
          <a:ln w="12700">
            <a:noFill/>
            <a:miter lim="800000"/>
            <a:headEnd/>
            <a:tailEnd/>
          </a:ln>
        </p:spPr>
        <p:txBody>
          <a:bodyPr lIns="38100" tIns="38100" rIns="38100" bIns="38100" anchor="ctr"/>
          <a:lstStyle/>
          <a:p>
            <a:pPr algn="ctr"/>
            <a:r>
              <a:rPr lang="en-US" sz="2800" b="1" dirty="0">
                <a:solidFill>
                  <a:srgbClr val="0070C0"/>
                </a:solidFill>
                <a:latin typeface="Lucida Grande" charset="0"/>
                <a:ea typeface="Lucida Grande" charset="0"/>
                <a:cs typeface="Lucida Grande" charset="0"/>
                <a:sym typeface="Lucida Grande" charset="0"/>
              </a:rPr>
              <a:t>Chesapeake Bay Program Watershed Model Urban/Suburban BMPs – Current List</a:t>
            </a:r>
          </a:p>
        </p:txBody>
      </p:sp>
      <p:sp>
        <p:nvSpPr>
          <p:cNvPr id="30724" name="Rectangle 2"/>
          <p:cNvSpPr>
            <a:spLocks/>
          </p:cNvSpPr>
          <p:nvPr/>
        </p:nvSpPr>
        <p:spPr bwMode="auto">
          <a:xfrm>
            <a:off x="5029200" y="1066800"/>
            <a:ext cx="4470400" cy="3352800"/>
          </a:xfrm>
          <a:prstGeom prst="rect">
            <a:avLst/>
          </a:prstGeom>
          <a:noFill/>
          <a:ln w="12700">
            <a:noFill/>
            <a:miter lim="800000"/>
            <a:headEnd/>
            <a:tailEnd/>
          </a:ln>
        </p:spPr>
        <p:txBody>
          <a:bodyPr lIns="38100" tIns="38100" rIns="38100" bIns="38100"/>
          <a:lstStyle/>
          <a:p>
            <a:pPr>
              <a:spcBef>
                <a:spcPts val="375"/>
              </a:spcBef>
            </a:pPr>
            <a:r>
              <a:rPr lang="en-US" sz="1600" b="1">
                <a:solidFill>
                  <a:schemeClr val="tx1"/>
                </a:solidFill>
                <a:latin typeface="Lucida Grande" charset="0"/>
                <a:ea typeface="Lucida Grande" charset="0"/>
                <a:cs typeface="Lucida Grande" charset="0"/>
                <a:sym typeface="Lucida Grande" charset="0"/>
              </a:rPr>
              <a:t>Stormwater Management</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Wet Ponds and Wetlands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Dry Detention Ponds and</a:t>
            </a:r>
          </a:p>
          <a:p>
            <a:pPr>
              <a:spcBef>
                <a:spcPts val="375"/>
              </a:spcBef>
            </a:pPr>
            <a:r>
              <a:rPr lang="en-US" sz="1600">
                <a:solidFill>
                  <a:schemeClr val="tx1"/>
                </a:solidFill>
                <a:latin typeface="Lucida Grande" charset="0"/>
                <a:ea typeface="Lucida Grande" charset="0"/>
                <a:cs typeface="Lucida Grande" charset="0"/>
                <a:sym typeface="Lucida Grande" charset="0"/>
              </a:rPr>
              <a:t>  Hydrodynamic Structures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Dry Extended Detention Ponds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Urban Infiltration Practices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Urban Filtering Practices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Recent/Retrofit Stormwater Management</a:t>
            </a:r>
          </a:p>
          <a:p>
            <a:pPr>
              <a:spcBef>
                <a:spcPts val="375"/>
              </a:spcBef>
            </a:pPr>
            <a:r>
              <a:rPr lang="en-US" sz="1600" b="1">
                <a:solidFill>
                  <a:schemeClr val="tx1"/>
                </a:solidFill>
                <a:latin typeface="Lucida Grande" charset="0"/>
                <a:ea typeface="Lucida Grande" charset="0"/>
                <a:cs typeface="Lucida Grande" charset="0"/>
                <a:sym typeface="Lucida Grande" charset="0"/>
              </a:rPr>
              <a:t>Septic BMPs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Septic Connections</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Septic Denitrification</a:t>
            </a:r>
          </a:p>
          <a:p>
            <a:pPr>
              <a:spcBef>
                <a:spcPts val="375"/>
              </a:spcBef>
              <a:buClr>
                <a:srgbClr val="000000"/>
              </a:buClr>
              <a:buSzPct val="100000"/>
              <a:buFont typeface="Lucida Grande" charset="0"/>
              <a:buChar char="•"/>
            </a:pPr>
            <a:r>
              <a:rPr lang="en-US" sz="1600">
                <a:solidFill>
                  <a:schemeClr val="tx1"/>
                </a:solidFill>
                <a:latin typeface="Lucida Grande" charset="0"/>
                <a:ea typeface="Lucida Grande" charset="0"/>
                <a:cs typeface="Lucida Grande" charset="0"/>
                <a:sym typeface="Lucida Grande" charset="0"/>
              </a:rPr>
              <a:t> Septic Pumping</a:t>
            </a:r>
          </a:p>
        </p:txBody>
      </p:sp>
      <p:sp>
        <p:nvSpPr>
          <p:cNvPr id="30725" name="Rectangle 3"/>
          <p:cNvSpPr>
            <a:spLocks/>
          </p:cNvSpPr>
          <p:nvPr/>
        </p:nvSpPr>
        <p:spPr bwMode="auto">
          <a:xfrm>
            <a:off x="152400" y="1065213"/>
            <a:ext cx="4927600" cy="5233987"/>
          </a:xfrm>
          <a:prstGeom prst="rect">
            <a:avLst/>
          </a:prstGeom>
          <a:noFill/>
          <a:ln w="12700">
            <a:noFill/>
            <a:miter lim="800000"/>
            <a:headEnd/>
            <a:tailEnd/>
          </a:ln>
        </p:spPr>
        <p:txBody>
          <a:bodyPr lIns="38100" tIns="38100" rIns="38100" bIns="38100"/>
          <a:lstStyle/>
          <a:p>
            <a:pPr>
              <a:spcBef>
                <a:spcPts val="375"/>
              </a:spcBef>
            </a:pPr>
            <a:r>
              <a:rPr lang="en-US" sz="1600" b="1" dirty="0">
                <a:solidFill>
                  <a:schemeClr val="tx1"/>
                </a:solidFill>
                <a:latin typeface="Lucida Grande" charset="0"/>
                <a:ea typeface="Lucida Grande" charset="0"/>
                <a:cs typeface="Lucida Grande" charset="0"/>
                <a:sym typeface="Lucida Grande" charset="0"/>
              </a:rPr>
              <a:t>Other Urban/Suburban BMP</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Forest Conservation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Impervious Surface and Urban Growth Reduction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Forest Buffers (Urban)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Tree Planting (Urban)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Grass Buffers (Urban)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Stream Restoration (Urban)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Erosion and Sediment Control</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Nutrient Management (Urban)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Street Sweeping</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Forest Buffers (Mixed Open)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Wetland Restoration (Mixed Open)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Tree Planting (Mixed Open)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Nutrient Management (Mixed Open)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Abandoned Mine Reclamation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Non-Urban Stream Restoration (Mixed Open)</a:t>
            </a:r>
          </a:p>
          <a:p>
            <a:pPr>
              <a:spcBef>
                <a:spcPts val="375"/>
              </a:spcBef>
              <a:buClr>
                <a:srgbClr val="000000"/>
              </a:buClr>
              <a:buSzPct val="100000"/>
              <a:buFont typeface="Lucida Grande" charset="0"/>
              <a:buChar char="•"/>
            </a:pPr>
            <a:r>
              <a:rPr lang="en-US" sz="1600" dirty="0">
                <a:solidFill>
                  <a:schemeClr val="tx1"/>
                </a:solidFill>
                <a:latin typeface="Lucida Grande" charset="0"/>
                <a:ea typeface="Lucida Grande" charset="0"/>
                <a:cs typeface="Lucida Grande" charset="0"/>
                <a:sym typeface="Lucida Grande" charset="0"/>
              </a:rPr>
              <a:t> Dirt and Gravel Road Erosion</a:t>
            </a:r>
          </a:p>
          <a:p>
            <a:pPr>
              <a:spcBef>
                <a:spcPts val="375"/>
              </a:spcBef>
            </a:pPr>
            <a:r>
              <a:rPr lang="en-US" sz="1600" dirty="0">
                <a:solidFill>
                  <a:schemeClr val="tx1"/>
                </a:solidFill>
                <a:latin typeface="Lucida Grande" charset="0"/>
                <a:ea typeface="Lucida Grande" charset="0"/>
                <a:cs typeface="Lucida Grande" charset="0"/>
                <a:sym typeface="Lucida Grande" charset="0"/>
              </a:rPr>
              <a:t>  and Sediment Control (Mixed Open)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bwMode="auto">
          <a:xfrm>
            <a:off x="381000" y="0"/>
            <a:ext cx="8382000" cy="914400"/>
          </a:xfrm>
          <a:noFill/>
          <a:ln w="12700">
            <a:miter lim="800000"/>
            <a:headEnd/>
            <a:tailEnd/>
          </a:ln>
        </p:spPr>
        <p:txBody>
          <a:bodyPr vert="horz" wrap="square" lIns="0" tIns="0" rIns="0" bIns="0" numCol="1" anchor="ctr" anchorCtr="0" compatLnSpc="1">
            <a:prstTxWarp prst="textNoShape">
              <a:avLst/>
            </a:prstTxWarp>
          </a:bodyPr>
          <a:lstStyle/>
          <a:p>
            <a:pPr marL="38100" indent="0" eaLnBrk="1" hangingPunct="1"/>
            <a:r>
              <a:rPr lang="en-US" sz="2800" b="1" u="sng" smtClean="0">
                <a:solidFill>
                  <a:srgbClr val="0070C0"/>
                </a:solidFill>
              </a:rPr>
              <a:t>Interim Chesapeake Bay Program</a:t>
            </a:r>
            <a:br>
              <a:rPr lang="en-US" sz="2800" b="1" u="sng" smtClean="0">
                <a:solidFill>
                  <a:srgbClr val="0070C0"/>
                </a:solidFill>
              </a:rPr>
            </a:br>
            <a:r>
              <a:rPr lang="en-US" sz="2800" b="1" u="sng" smtClean="0">
                <a:solidFill>
                  <a:srgbClr val="0070C0"/>
                </a:solidFill>
              </a:rPr>
              <a:t>Agricultural BMPs – To Add to Model</a:t>
            </a:r>
          </a:p>
        </p:txBody>
      </p:sp>
      <p:sp>
        <p:nvSpPr>
          <p:cNvPr id="31747" name="Rectangle 2"/>
          <p:cNvSpPr>
            <a:spLocks noGrp="1" noChangeArrowheads="1"/>
          </p:cNvSpPr>
          <p:nvPr>
            <p:ph type="body" idx="1"/>
          </p:nvPr>
        </p:nvSpPr>
        <p:spPr bwMode="auto">
          <a:xfrm>
            <a:off x="228600" y="1143000"/>
            <a:ext cx="4343400" cy="5943600"/>
          </a:xfrm>
          <a:noFill/>
          <a:ln w="12700">
            <a:miter lim="800000"/>
            <a:headEnd/>
            <a:tailEnd/>
          </a:ln>
        </p:spPr>
        <p:txBody>
          <a:bodyPr vert="horz" wrap="square" lIns="0" tIns="0" rIns="0" bIns="0" numCol="1" anchor="t" anchorCtr="0" compatLnSpc="1">
            <a:prstTxWarp prst="textNoShape">
              <a:avLst/>
            </a:prstTxWarp>
          </a:bodyPr>
          <a:lstStyle/>
          <a:p>
            <a:pPr marL="134938" indent="-96838" eaLnBrk="1" hangingPunct="1">
              <a:lnSpc>
                <a:spcPct val="80000"/>
              </a:lnSpc>
              <a:spcBef>
                <a:spcPct val="0"/>
              </a:spcBef>
              <a:buFont typeface="Arial" charset="0"/>
              <a:buNone/>
            </a:pPr>
            <a:r>
              <a:rPr lang="en-US" sz="1800" b="1" smtClean="0"/>
              <a:t>Nutrient Management</a:t>
            </a:r>
            <a:endParaRPr lang="en-US" sz="1800" b="1" smtClean="0">
              <a:ea typeface="ヒラギノ角ゴ ProN W6" charset="0"/>
              <a:cs typeface="ヒラギノ角ゴ ProN W6" charset="0"/>
            </a:endParaRPr>
          </a:p>
          <a:p>
            <a:pPr marL="134938" indent="-96838" eaLnBrk="1" hangingPunct="1">
              <a:lnSpc>
                <a:spcPct val="80000"/>
              </a:lnSpc>
            </a:pPr>
            <a:r>
              <a:rPr lang="en-US" sz="1800" smtClean="0"/>
              <a:t> Irrigation Management</a:t>
            </a:r>
          </a:p>
          <a:p>
            <a:pPr marL="134938" indent="-96838" eaLnBrk="1" hangingPunct="1">
              <a:lnSpc>
                <a:spcPct val="80000"/>
              </a:lnSpc>
            </a:pPr>
            <a:r>
              <a:rPr lang="en-US" sz="1800" smtClean="0"/>
              <a:t> Passive Hay Management</a:t>
            </a:r>
            <a:br>
              <a:rPr lang="en-US" sz="1800" smtClean="0"/>
            </a:br>
            <a:r>
              <a:rPr lang="en-US" sz="1800" smtClean="0"/>
              <a:t> </a:t>
            </a:r>
          </a:p>
          <a:p>
            <a:pPr marL="134938" indent="-96838" eaLnBrk="1" hangingPunct="1">
              <a:lnSpc>
                <a:spcPct val="80000"/>
              </a:lnSpc>
              <a:buFont typeface="Arial" charset="0"/>
              <a:buNone/>
            </a:pPr>
            <a:r>
              <a:rPr lang="en-US" sz="1800" b="1" smtClean="0"/>
              <a:t>Manure Management</a:t>
            </a:r>
            <a:endParaRPr lang="en-US" sz="1800" b="1" smtClean="0">
              <a:ea typeface="ヒラギノ角ゴ ProN W6" charset="0"/>
              <a:cs typeface="ヒラギノ角ゴ ProN W6" charset="0"/>
            </a:endParaRPr>
          </a:p>
          <a:p>
            <a:pPr marL="134938" indent="-96838" eaLnBrk="1" hangingPunct="1">
              <a:lnSpc>
                <a:spcPct val="80000"/>
              </a:lnSpc>
            </a:pPr>
            <a:r>
              <a:rPr lang="en-US" sz="1800" smtClean="0"/>
              <a:t> Liquid Manure Injection</a:t>
            </a:r>
          </a:p>
          <a:p>
            <a:pPr marL="134938" indent="-96838" eaLnBrk="1" hangingPunct="1">
              <a:lnSpc>
                <a:spcPct val="80000"/>
              </a:lnSpc>
            </a:pPr>
            <a:r>
              <a:rPr lang="en-US" sz="1800" smtClean="0"/>
              <a:t> Poultry Litter Injection</a:t>
            </a:r>
          </a:p>
          <a:p>
            <a:pPr marL="134938" indent="-96838" eaLnBrk="1" hangingPunct="1">
              <a:lnSpc>
                <a:spcPct val="80000"/>
              </a:lnSpc>
            </a:pPr>
            <a:r>
              <a:rPr lang="en-US" sz="1800" smtClean="0"/>
              <a:t> Manure Processing Technology</a:t>
            </a:r>
          </a:p>
          <a:p>
            <a:pPr marL="134938" indent="-96838" eaLnBrk="1" hangingPunct="1">
              <a:lnSpc>
                <a:spcPct val="80000"/>
              </a:lnSpc>
            </a:pPr>
            <a:r>
              <a:rPr lang="en-US" sz="1800" smtClean="0"/>
              <a:t> Poultry Litter Amendments</a:t>
            </a:r>
            <a:br>
              <a:rPr lang="en-US" sz="1800" smtClean="0"/>
            </a:br>
            <a:endParaRPr lang="en-US" sz="1800" smtClean="0"/>
          </a:p>
          <a:p>
            <a:pPr marL="134938" indent="-96838" eaLnBrk="1" hangingPunct="1">
              <a:lnSpc>
                <a:spcPct val="80000"/>
              </a:lnSpc>
              <a:buFont typeface="Arial" charset="0"/>
              <a:buNone/>
            </a:pPr>
            <a:r>
              <a:rPr lang="en-US" sz="1800" b="1" smtClean="0"/>
              <a:t>Mortality Management</a:t>
            </a:r>
            <a:endParaRPr lang="en-US" sz="1800" b="1" smtClean="0">
              <a:ea typeface="ヒラギノ角ゴ ProN W6" charset="0"/>
              <a:cs typeface="ヒラギノ角ゴ ProN W6" charset="0"/>
            </a:endParaRPr>
          </a:p>
          <a:p>
            <a:pPr marL="134938" indent="-96838" eaLnBrk="1" hangingPunct="1">
              <a:lnSpc>
                <a:spcPct val="80000"/>
              </a:lnSpc>
            </a:pPr>
            <a:r>
              <a:rPr lang="en-US" sz="1800" smtClean="0"/>
              <a:t> Mortality Incineration</a:t>
            </a:r>
            <a:br>
              <a:rPr lang="en-US" sz="1800" smtClean="0"/>
            </a:br>
            <a:endParaRPr lang="en-US" sz="1800" smtClean="0"/>
          </a:p>
          <a:p>
            <a:pPr marL="134938" indent="-96838" eaLnBrk="1" hangingPunct="1">
              <a:lnSpc>
                <a:spcPct val="80000"/>
              </a:lnSpc>
              <a:buFont typeface="Arial" charset="0"/>
              <a:buNone/>
            </a:pPr>
            <a:r>
              <a:rPr lang="en-US" sz="1800" b="1" smtClean="0"/>
              <a:t>Soil Amendments</a:t>
            </a:r>
            <a:endParaRPr lang="en-US" sz="1800" b="1" smtClean="0">
              <a:ea typeface="ヒラギノ角ゴ ProN W6" charset="0"/>
              <a:cs typeface="ヒラギノ角ゴ ProN W6" charset="0"/>
            </a:endParaRPr>
          </a:p>
          <a:p>
            <a:pPr marL="134938" indent="-96838" eaLnBrk="1" hangingPunct="1">
              <a:lnSpc>
                <a:spcPct val="80000"/>
              </a:lnSpc>
            </a:pPr>
            <a:r>
              <a:rPr lang="en-US" sz="1800" smtClean="0"/>
              <a:t> Phosphorus Absorbing Materials</a:t>
            </a:r>
            <a:br>
              <a:rPr lang="en-US" sz="1800" smtClean="0"/>
            </a:br>
            <a:endParaRPr lang="en-US" sz="1800" smtClean="0"/>
          </a:p>
        </p:txBody>
      </p:sp>
      <p:pic>
        <p:nvPicPr>
          <p:cNvPr id="31748" name="Picture 3"/>
          <p:cNvPicPr>
            <a:picLocks noChangeArrowheads="1"/>
          </p:cNvPicPr>
          <p:nvPr/>
        </p:nvPicPr>
        <p:blipFill>
          <a:blip r:embed="rId3" cstate="print"/>
          <a:srcRect/>
          <a:stretch>
            <a:fillRect/>
          </a:stretch>
        </p:blipFill>
        <p:spPr bwMode="auto">
          <a:xfrm>
            <a:off x="6172200" y="3200400"/>
            <a:ext cx="2690813" cy="3352800"/>
          </a:xfrm>
          <a:prstGeom prst="rect">
            <a:avLst/>
          </a:prstGeom>
          <a:noFill/>
          <a:ln w="12700" cap="rnd">
            <a:noFill/>
            <a:round/>
            <a:headEnd/>
            <a:tailEnd/>
          </a:ln>
        </p:spPr>
      </p:pic>
      <p:sp>
        <p:nvSpPr>
          <p:cNvPr id="6" name="Rectangle 2"/>
          <p:cNvSpPr txBox="1">
            <a:spLocks noChangeArrowheads="1"/>
          </p:cNvSpPr>
          <p:nvPr/>
        </p:nvSpPr>
        <p:spPr bwMode="auto">
          <a:xfrm>
            <a:off x="4800600" y="1143000"/>
            <a:ext cx="4343400" cy="5943600"/>
          </a:xfrm>
          <a:prstGeom prst="rect">
            <a:avLst/>
          </a:prstGeom>
          <a:noFill/>
          <a:ln w="12700">
            <a:miter lim="800000"/>
            <a:headEnd/>
            <a:tailEnd/>
          </a:ln>
        </p:spPr>
        <p:txBody>
          <a:bodyPr lIns="0" tIns="0" rIns="0" bIns="0"/>
          <a:lstStyle/>
          <a:p>
            <a:pPr marL="134938" indent="-96838">
              <a:lnSpc>
                <a:spcPct val="80000"/>
              </a:lnSpc>
              <a:buClr>
                <a:srgbClr val="000000"/>
              </a:buClr>
              <a:buSzPct val="100000"/>
              <a:buFont typeface="Arial" charset="0"/>
              <a:buNone/>
              <a:defRPr/>
            </a:pPr>
            <a:r>
              <a:rPr lang="en-US" sz="1800" b="1" kern="0" dirty="0">
                <a:solidFill>
                  <a:schemeClr val="tx1"/>
                </a:solidFill>
                <a:latin typeface="+mn-lt"/>
                <a:ea typeface="+mn-ea"/>
                <a:cs typeface="+mn-cs"/>
                <a:sym typeface="Lucida Grande" charset="0"/>
              </a:rPr>
              <a:t>Nursery Management</a:t>
            </a:r>
            <a:endParaRPr lang="en-US" sz="1800" b="1" kern="0" dirty="0">
              <a:solidFill>
                <a:schemeClr val="tx1"/>
              </a:solidFill>
              <a:latin typeface="+mn-lt"/>
              <a:ea typeface="ヒラギノ角ゴ ProN W6" charset="0"/>
              <a:cs typeface="ヒラギノ角ゴ ProN W6" charset="0"/>
              <a:sym typeface="Lucida Grande" charset="0"/>
            </a:endParaRPr>
          </a:p>
          <a:p>
            <a:pPr marL="134938" indent="-96838">
              <a:lnSpc>
                <a:spcPct val="80000"/>
              </a:lnSpc>
              <a:spcBef>
                <a:spcPts val="800"/>
              </a:spcBef>
              <a:buClr>
                <a:srgbClr val="000000"/>
              </a:buClr>
              <a:buSzPct val="100000"/>
              <a:buFont typeface="Arial" charset="0"/>
              <a:buChar char="•"/>
              <a:defRPr/>
            </a:pPr>
            <a:r>
              <a:rPr lang="en-US" sz="1800" kern="0" dirty="0">
                <a:solidFill>
                  <a:schemeClr val="tx1"/>
                </a:solidFill>
                <a:latin typeface="+mn-lt"/>
                <a:ea typeface="+mn-ea"/>
                <a:cs typeface="+mn-cs"/>
                <a:sym typeface="Lucida Grande" charset="0"/>
              </a:rPr>
              <a:t> Nursery Runoff Management</a:t>
            </a:r>
            <a:br>
              <a:rPr lang="en-US" sz="1800" kern="0" dirty="0">
                <a:solidFill>
                  <a:schemeClr val="tx1"/>
                </a:solidFill>
                <a:latin typeface="+mn-lt"/>
                <a:ea typeface="+mn-ea"/>
                <a:cs typeface="+mn-cs"/>
                <a:sym typeface="Lucida Grande" charset="0"/>
              </a:rPr>
            </a:br>
            <a:r>
              <a:rPr lang="en-US" sz="1800" kern="0" dirty="0">
                <a:solidFill>
                  <a:schemeClr val="tx1"/>
                </a:solidFill>
                <a:latin typeface="+mn-lt"/>
                <a:ea typeface="+mn-ea"/>
                <a:cs typeface="+mn-cs"/>
                <a:sym typeface="Lucida Grande" charset="0"/>
              </a:rPr>
              <a:t> </a:t>
            </a:r>
          </a:p>
          <a:p>
            <a:pPr marL="134938" indent="-96838">
              <a:lnSpc>
                <a:spcPct val="80000"/>
              </a:lnSpc>
              <a:spcBef>
                <a:spcPts val="800"/>
              </a:spcBef>
              <a:buClr>
                <a:srgbClr val="000000"/>
              </a:buClr>
              <a:buSzPct val="100000"/>
              <a:buFont typeface="Arial" charset="0"/>
              <a:buNone/>
              <a:defRPr/>
            </a:pPr>
            <a:r>
              <a:rPr lang="en-US" sz="1800" b="1" kern="0" dirty="0">
                <a:solidFill>
                  <a:schemeClr val="tx1"/>
                </a:solidFill>
                <a:latin typeface="+mn-lt"/>
                <a:ea typeface="+mn-ea"/>
                <a:cs typeface="+mn-cs"/>
                <a:sym typeface="Lucida Grande" charset="0"/>
              </a:rPr>
              <a:t>Non-Cost Shared Practices</a:t>
            </a:r>
            <a:endParaRPr lang="en-US" sz="1800" b="1" kern="0" dirty="0">
              <a:solidFill>
                <a:schemeClr val="tx1"/>
              </a:solidFill>
              <a:latin typeface="+mn-lt"/>
              <a:ea typeface="ヒラギノ角ゴ ProN W6" charset="0"/>
              <a:cs typeface="ヒラギノ角ゴ ProN W6" charset="0"/>
              <a:sym typeface="Lucida Grande" charset="0"/>
            </a:endParaRPr>
          </a:p>
          <a:p>
            <a:pPr marL="134938" indent="-96838">
              <a:lnSpc>
                <a:spcPct val="80000"/>
              </a:lnSpc>
              <a:spcBef>
                <a:spcPts val="800"/>
              </a:spcBef>
              <a:buClr>
                <a:srgbClr val="000000"/>
              </a:buClr>
              <a:buSzPct val="100000"/>
              <a:buFont typeface="Arial" charset="0"/>
              <a:buChar char="•"/>
              <a:defRPr/>
            </a:pPr>
            <a:r>
              <a:rPr lang="en-US" sz="1800" kern="0" dirty="0">
                <a:solidFill>
                  <a:schemeClr val="tx1"/>
                </a:solidFill>
                <a:latin typeface="+mn-lt"/>
                <a:ea typeface="+mn-ea"/>
                <a:cs typeface="+mn-cs"/>
                <a:sym typeface="Lucida Grande" charset="0"/>
              </a:rPr>
              <a:t> Tracking and Reporting</a:t>
            </a:r>
            <a:br>
              <a:rPr lang="en-US" sz="1800" kern="0" dirty="0">
                <a:solidFill>
                  <a:schemeClr val="tx1"/>
                </a:solidFill>
                <a:latin typeface="+mn-lt"/>
                <a:ea typeface="+mn-ea"/>
                <a:cs typeface="+mn-cs"/>
                <a:sym typeface="Lucida Grande" charset="0"/>
              </a:rPr>
            </a:br>
            <a:endParaRPr lang="en-US" sz="1800" kern="0" dirty="0">
              <a:solidFill>
                <a:schemeClr val="tx1"/>
              </a:solidFill>
              <a:latin typeface="+mn-lt"/>
              <a:ea typeface="+mn-ea"/>
              <a:cs typeface="+mn-cs"/>
              <a:sym typeface="Lucida Grande" charset="0"/>
            </a:endParaRPr>
          </a:p>
          <a:p>
            <a:pPr marL="134938" indent="-96838">
              <a:lnSpc>
                <a:spcPct val="80000"/>
              </a:lnSpc>
              <a:spcBef>
                <a:spcPts val="800"/>
              </a:spcBef>
              <a:buClr>
                <a:srgbClr val="000000"/>
              </a:buClr>
              <a:buSzPct val="100000"/>
              <a:buFont typeface="Arial" charset="0"/>
              <a:buNone/>
              <a:defRPr/>
            </a:pPr>
            <a:r>
              <a:rPr lang="en-US" sz="1800" kern="0" dirty="0">
                <a:solidFill>
                  <a:schemeClr val="tx1"/>
                </a:solidFill>
                <a:latin typeface="+mn-lt"/>
                <a:ea typeface="+mn-ea"/>
                <a:cs typeface="+mn-cs"/>
                <a:sym typeface="Lucida Grande" charset="0"/>
              </a:rPr>
              <a:t/>
            </a:r>
            <a:br>
              <a:rPr lang="en-US" sz="1800" kern="0" dirty="0">
                <a:solidFill>
                  <a:schemeClr val="tx1"/>
                </a:solidFill>
                <a:latin typeface="+mn-lt"/>
                <a:ea typeface="+mn-ea"/>
                <a:cs typeface="+mn-cs"/>
                <a:sym typeface="Lucida Grande" charset="0"/>
              </a:rPr>
            </a:br>
            <a:endParaRPr lang="en-US" sz="1800" kern="0" dirty="0">
              <a:solidFill>
                <a:schemeClr val="tx1"/>
              </a:solidFill>
              <a:latin typeface="+mn-lt"/>
              <a:ea typeface="+mn-ea"/>
              <a:cs typeface="+mn-cs"/>
              <a:sym typeface="Lucida Grande" charset="0"/>
            </a:endParaRPr>
          </a:p>
        </p:txBody>
      </p:sp>
      <p:sp>
        <p:nvSpPr>
          <p:cNvPr id="7" name="Slide Number Placeholder 6"/>
          <p:cNvSpPr>
            <a:spLocks noGrp="1"/>
          </p:cNvSpPr>
          <p:nvPr>
            <p:ph type="sldNum" sz="quarter" idx="10"/>
          </p:nvPr>
        </p:nvSpPr>
        <p:spPr/>
        <p:txBody>
          <a:bodyPr/>
          <a:lstStyle/>
          <a:p>
            <a:pPr>
              <a:defRPr/>
            </a:pPr>
            <a:fld id="{D89786B2-3B43-415C-B8FB-FBA5F6713BEF}"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bwMode="auto">
          <a:xfrm>
            <a:off x="1371600" y="0"/>
            <a:ext cx="6324600" cy="914400"/>
          </a:xfrm>
          <a:noFill/>
          <a:ln w="12700">
            <a:miter lim="800000"/>
            <a:headEnd/>
            <a:tailEnd/>
          </a:ln>
        </p:spPr>
        <p:txBody>
          <a:bodyPr vert="horz" wrap="square" lIns="0" tIns="0" rIns="0" bIns="0" numCol="1" anchor="ctr" anchorCtr="0" compatLnSpc="1">
            <a:prstTxWarp prst="textNoShape">
              <a:avLst/>
            </a:prstTxWarp>
          </a:bodyPr>
          <a:lstStyle/>
          <a:p>
            <a:pPr marL="38100" indent="0" eaLnBrk="1" hangingPunct="1"/>
            <a:r>
              <a:rPr lang="en-US" sz="2600" b="1" u="sng" dirty="0" smtClean="0">
                <a:solidFill>
                  <a:srgbClr val="0070C0"/>
                </a:solidFill>
              </a:rPr>
              <a:t>Proposed Chesapeake Bay Program Agricultural BMPs</a:t>
            </a:r>
          </a:p>
        </p:txBody>
      </p:sp>
      <p:sp>
        <p:nvSpPr>
          <p:cNvPr id="32771" name="Rectangle 2"/>
          <p:cNvSpPr>
            <a:spLocks noGrp="1" noChangeArrowheads="1"/>
          </p:cNvSpPr>
          <p:nvPr>
            <p:ph type="body" idx="1"/>
          </p:nvPr>
        </p:nvSpPr>
        <p:spPr bwMode="auto">
          <a:xfrm>
            <a:off x="2667000" y="1066800"/>
            <a:ext cx="4419600" cy="5943600"/>
          </a:xfrm>
          <a:noFill/>
          <a:ln w="12700">
            <a:miter lim="800000"/>
            <a:headEnd/>
            <a:tailEnd/>
          </a:ln>
        </p:spPr>
        <p:txBody>
          <a:bodyPr vert="horz" wrap="square" lIns="0" tIns="0" rIns="0" bIns="0" numCol="1" anchor="t" anchorCtr="0" compatLnSpc="1">
            <a:prstTxWarp prst="textNoShape">
              <a:avLst/>
            </a:prstTxWarp>
          </a:bodyPr>
          <a:lstStyle/>
          <a:p>
            <a:pPr marL="134938" indent="-96838" eaLnBrk="1" hangingPunct="1">
              <a:lnSpc>
                <a:spcPct val="80000"/>
              </a:lnSpc>
              <a:spcBef>
                <a:spcPct val="0"/>
              </a:spcBef>
              <a:buFont typeface="Arial" charset="0"/>
              <a:buNone/>
            </a:pPr>
            <a:r>
              <a:rPr lang="en-US" sz="1800" b="1" dirty="0" smtClean="0"/>
              <a:t>Manure Management</a:t>
            </a:r>
            <a:endParaRPr lang="en-US" sz="1800" b="1" dirty="0" smtClean="0">
              <a:ea typeface="ヒラギノ角ゴ ProN W6" charset="0"/>
              <a:cs typeface="ヒラギノ角ゴ ProN W6" charset="0"/>
            </a:endParaRPr>
          </a:p>
          <a:p>
            <a:pPr marL="134938" indent="-96838" eaLnBrk="1" hangingPunct="1">
              <a:lnSpc>
                <a:spcPct val="80000"/>
              </a:lnSpc>
            </a:pPr>
            <a:r>
              <a:rPr lang="en-US" sz="1800" dirty="0" smtClean="0"/>
              <a:t>Heavy Use Area Poultry Pads</a:t>
            </a:r>
          </a:p>
          <a:p>
            <a:pPr marL="134938" indent="-96838" eaLnBrk="1" hangingPunct="1">
              <a:lnSpc>
                <a:spcPct val="80000"/>
              </a:lnSpc>
            </a:pPr>
            <a:r>
              <a:rPr lang="en-US" sz="1800" dirty="0" smtClean="0"/>
              <a:t>Poultry Litter Management</a:t>
            </a:r>
            <a:br>
              <a:rPr lang="en-US" sz="1800" dirty="0" smtClean="0"/>
            </a:br>
            <a:endParaRPr lang="en-US" sz="1800" dirty="0" smtClean="0"/>
          </a:p>
          <a:p>
            <a:pPr marL="134938" indent="-96838" eaLnBrk="1" hangingPunct="1">
              <a:lnSpc>
                <a:spcPct val="80000"/>
              </a:lnSpc>
              <a:buFont typeface="Arial" charset="0"/>
              <a:buNone/>
            </a:pPr>
            <a:r>
              <a:rPr lang="en-US" sz="1800" b="1" dirty="0" err="1" smtClean="0"/>
              <a:t>Stormwater</a:t>
            </a:r>
            <a:r>
              <a:rPr lang="en-US" sz="1800" b="1" dirty="0" smtClean="0"/>
              <a:t> Management</a:t>
            </a:r>
            <a:endParaRPr lang="en-US" sz="1800" b="1" dirty="0" smtClean="0">
              <a:ea typeface="ヒラギノ角ゴ ProN W6" charset="0"/>
              <a:cs typeface="ヒラギノ角ゴ ProN W6" charset="0"/>
            </a:endParaRPr>
          </a:p>
          <a:p>
            <a:pPr marL="134938" indent="-96838" eaLnBrk="1" hangingPunct="1">
              <a:lnSpc>
                <a:spcPct val="80000"/>
              </a:lnSpc>
            </a:pPr>
            <a:r>
              <a:rPr lang="en-US" sz="1800" dirty="0" smtClean="0"/>
              <a:t>Agricultural </a:t>
            </a:r>
            <a:r>
              <a:rPr lang="en-US" sz="1800" dirty="0" err="1" smtClean="0"/>
              <a:t>Stormwater</a:t>
            </a:r>
            <a:r>
              <a:rPr lang="en-US" sz="1800" dirty="0" smtClean="0"/>
              <a:t> Management</a:t>
            </a:r>
            <a:br>
              <a:rPr lang="en-US" sz="1800" dirty="0" smtClean="0"/>
            </a:br>
            <a:endParaRPr lang="en-US" sz="1800" dirty="0" smtClean="0"/>
          </a:p>
          <a:p>
            <a:pPr marL="134938" indent="-96838" eaLnBrk="1" hangingPunct="1">
              <a:lnSpc>
                <a:spcPct val="80000"/>
              </a:lnSpc>
              <a:buFont typeface="Arial" charset="0"/>
              <a:buNone/>
            </a:pPr>
            <a:r>
              <a:rPr lang="en-US" sz="1800" b="1" dirty="0" smtClean="0"/>
              <a:t>Sinkhole Management</a:t>
            </a:r>
            <a:endParaRPr lang="en-US" sz="1800" b="1" dirty="0" smtClean="0">
              <a:ea typeface="ヒラギノ角ゴ ProN W6" charset="0"/>
              <a:cs typeface="ヒラギノ角ゴ ProN W6" charset="0"/>
            </a:endParaRPr>
          </a:p>
          <a:p>
            <a:pPr marL="134938" indent="-96838" eaLnBrk="1" hangingPunct="1">
              <a:lnSpc>
                <a:spcPct val="80000"/>
              </a:lnSpc>
            </a:pPr>
            <a:r>
              <a:rPr lang="en-US" sz="1800" dirty="0" smtClean="0"/>
              <a:t>Sink-Hole Grass Buffers</a:t>
            </a:r>
            <a:br>
              <a:rPr lang="en-US" sz="1800" dirty="0" smtClean="0"/>
            </a:br>
            <a:endParaRPr lang="en-US" sz="1800" dirty="0" smtClean="0"/>
          </a:p>
        </p:txBody>
      </p:sp>
      <p:pic>
        <p:nvPicPr>
          <p:cNvPr id="32772" name="Picture 3"/>
          <p:cNvPicPr>
            <a:picLocks noChangeArrowheads="1"/>
          </p:cNvPicPr>
          <p:nvPr/>
        </p:nvPicPr>
        <p:blipFill>
          <a:blip r:embed="rId3" cstate="print"/>
          <a:srcRect/>
          <a:stretch>
            <a:fillRect/>
          </a:stretch>
        </p:blipFill>
        <p:spPr bwMode="auto">
          <a:xfrm>
            <a:off x="4572000" y="3733800"/>
            <a:ext cx="4267200" cy="2906713"/>
          </a:xfrm>
          <a:prstGeom prst="rect">
            <a:avLst/>
          </a:prstGeom>
          <a:noFill/>
          <a:ln w="12700" cap="rnd">
            <a:noFill/>
            <a:round/>
            <a:headEnd/>
            <a:tailEnd/>
          </a:ln>
        </p:spPr>
      </p:pic>
      <p:pic>
        <p:nvPicPr>
          <p:cNvPr id="32773" name="Picture 4"/>
          <p:cNvPicPr>
            <a:picLocks noChangeArrowheads="1"/>
          </p:cNvPicPr>
          <p:nvPr/>
        </p:nvPicPr>
        <p:blipFill>
          <a:blip r:embed="rId4" cstate="print"/>
          <a:srcRect/>
          <a:stretch>
            <a:fillRect/>
          </a:stretch>
        </p:blipFill>
        <p:spPr bwMode="auto">
          <a:xfrm>
            <a:off x="228600" y="3733800"/>
            <a:ext cx="4114800" cy="2895600"/>
          </a:xfrm>
          <a:prstGeom prst="rect">
            <a:avLst/>
          </a:prstGeom>
          <a:noFill/>
          <a:ln w="12700" cap="rnd">
            <a:noFill/>
            <a:round/>
            <a:headEnd/>
            <a:tailEnd/>
          </a:ln>
        </p:spPr>
      </p:pic>
      <p:sp>
        <p:nvSpPr>
          <p:cNvPr id="6" name="Slide Number Placeholder 5"/>
          <p:cNvSpPr>
            <a:spLocks noGrp="1"/>
          </p:cNvSpPr>
          <p:nvPr>
            <p:ph type="sldNum" sz="quarter" idx="10"/>
          </p:nvPr>
        </p:nvSpPr>
        <p:spPr/>
        <p:txBody>
          <a:bodyPr/>
          <a:lstStyle/>
          <a:p>
            <a:pPr>
              <a:defRPr/>
            </a:pPr>
            <a:fld id="{D89786B2-3B43-415C-B8FB-FBA5F6713BEF}"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3795"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3796" name="Group 3"/>
          <p:cNvGrpSpPr>
            <a:grpSpLocks/>
          </p:cNvGrpSpPr>
          <p:nvPr/>
        </p:nvGrpSpPr>
        <p:grpSpPr bwMode="auto">
          <a:xfrm>
            <a:off x="-12700" y="5784850"/>
            <a:ext cx="3414713" cy="1092200"/>
            <a:chOff x="0" y="0"/>
            <a:chExt cx="2151" cy="688"/>
          </a:xfrm>
        </p:grpSpPr>
        <p:pic>
          <p:nvPicPr>
            <p:cNvPr id="33801"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33797"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pic>
        <p:nvPicPr>
          <p:cNvPr id="33798" name="Picture 6"/>
          <p:cNvPicPr>
            <a:picLocks noChangeArrowheads="1"/>
          </p:cNvPicPr>
          <p:nvPr/>
        </p:nvPicPr>
        <p:blipFill>
          <a:blip r:embed="rId4" cstate="print"/>
          <a:srcRect/>
          <a:stretch>
            <a:fillRect/>
          </a:stretch>
        </p:blipFill>
        <p:spPr bwMode="auto">
          <a:xfrm>
            <a:off x="201613" y="60325"/>
            <a:ext cx="8491537" cy="1450975"/>
          </a:xfrm>
          <a:prstGeom prst="rect">
            <a:avLst/>
          </a:prstGeom>
          <a:noFill/>
          <a:ln w="9525">
            <a:noFill/>
            <a:miter lim="800000"/>
            <a:headEnd/>
            <a:tailEnd/>
          </a:ln>
        </p:spPr>
      </p:pic>
      <p:sp>
        <p:nvSpPr>
          <p:cNvPr id="33799" name="Rectangle 7"/>
          <p:cNvSpPr>
            <a:spLocks/>
          </p:cNvSpPr>
          <p:nvPr/>
        </p:nvSpPr>
        <p:spPr bwMode="auto">
          <a:xfrm>
            <a:off x="533400" y="1485900"/>
            <a:ext cx="4127500" cy="4521200"/>
          </a:xfrm>
          <a:prstGeom prst="rect">
            <a:avLst/>
          </a:prstGeom>
          <a:noFill/>
          <a:ln w="12700">
            <a:noFill/>
            <a:miter lim="800000"/>
            <a:headEnd/>
            <a:tailEnd/>
          </a:ln>
        </p:spPr>
        <p:txBody>
          <a:bodyPr lIns="0" tIns="0" rIns="40639" bIns="0"/>
          <a:lstStyle/>
          <a:p>
            <a:pPr marL="39688">
              <a:lnSpc>
                <a:spcPct val="90000"/>
              </a:lnSpc>
            </a:pPr>
            <a:r>
              <a:rPr lang="en-US" sz="2400" u="sng">
                <a:solidFill>
                  <a:schemeClr val="tx1"/>
                </a:solidFill>
                <a:cs typeface="Arial" charset="0"/>
              </a:rPr>
              <a:t>Development Decisions:</a:t>
            </a:r>
          </a:p>
          <a:p>
            <a:pPr marL="39688">
              <a:lnSpc>
                <a:spcPct val="90000"/>
              </a:lnSpc>
              <a:buClr>
                <a:srgbClr val="000000"/>
              </a:buClr>
              <a:buSzPct val="100000"/>
              <a:buFont typeface="Arial" charset="0"/>
              <a:buChar char="•"/>
            </a:pPr>
            <a:r>
              <a:rPr lang="en-US" sz="2400">
                <a:solidFill>
                  <a:schemeClr val="tx1"/>
                </a:solidFill>
                <a:cs typeface="Arial" charset="0"/>
              </a:rPr>
              <a:t>What to collect</a:t>
            </a:r>
          </a:p>
          <a:p>
            <a:pPr marL="39688">
              <a:lnSpc>
                <a:spcPct val="90000"/>
              </a:lnSpc>
              <a:buClr>
                <a:srgbClr val="000000"/>
              </a:buClr>
              <a:buSzPct val="100000"/>
              <a:buFont typeface="Arial" charset="0"/>
              <a:buChar char="•"/>
            </a:pPr>
            <a:r>
              <a:rPr lang="en-US" sz="2400">
                <a:solidFill>
                  <a:schemeClr val="tx1"/>
                </a:solidFill>
                <a:cs typeface="Arial" charset="0"/>
              </a:rPr>
              <a:t>Where to collect</a:t>
            </a:r>
          </a:p>
          <a:p>
            <a:pPr marL="39688">
              <a:lnSpc>
                <a:spcPct val="90000"/>
              </a:lnSpc>
              <a:buClr>
                <a:srgbClr val="000000"/>
              </a:buClr>
              <a:buSzPct val="100000"/>
              <a:buFont typeface="Arial" charset="0"/>
              <a:buChar char="•"/>
            </a:pPr>
            <a:r>
              <a:rPr lang="en-US" sz="2400">
                <a:solidFill>
                  <a:schemeClr val="tx1"/>
                </a:solidFill>
                <a:cs typeface="Arial" charset="0"/>
              </a:rPr>
              <a:t>Protocol (how) to collect</a:t>
            </a:r>
          </a:p>
          <a:p>
            <a:pPr marL="39688">
              <a:lnSpc>
                <a:spcPct val="90000"/>
              </a:lnSpc>
              <a:buClr>
                <a:srgbClr val="000000"/>
              </a:buClr>
              <a:buSzPct val="100000"/>
              <a:buFont typeface="Arial" charset="0"/>
              <a:buChar char="•"/>
            </a:pPr>
            <a:r>
              <a:rPr lang="en-US" sz="2400">
                <a:solidFill>
                  <a:schemeClr val="tx1"/>
                </a:solidFill>
                <a:cs typeface="Arial" charset="0"/>
              </a:rPr>
              <a:t>Existing System Update or Design a New System?</a:t>
            </a:r>
          </a:p>
          <a:p>
            <a:pPr marL="39688">
              <a:lnSpc>
                <a:spcPct val="90000"/>
              </a:lnSpc>
              <a:buClr>
                <a:srgbClr val="000000"/>
              </a:buClr>
              <a:buSzPct val="100000"/>
              <a:buFont typeface="Arial" charset="0"/>
              <a:buChar char="•"/>
            </a:pPr>
            <a:r>
              <a:rPr lang="en-US" sz="2400">
                <a:solidFill>
                  <a:schemeClr val="tx1"/>
                </a:solidFill>
                <a:cs typeface="Arial" charset="0"/>
              </a:rPr>
              <a:t>Training on System Selected</a:t>
            </a:r>
          </a:p>
          <a:p>
            <a:pPr marL="39688">
              <a:lnSpc>
                <a:spcPct val="90000"/>
              </a:lnSpc>
              <a:buClr>
                <a:srgbClr val="000000"/>
              </a:buClr>
              <a:buSzPct val="100000"/>
              <a:buFont typeface="Arial" charset="0"/>
              <a:buChar char="•"/>
            </a:pPr>
            <a:r>
              <a:rPr lang="en-US" sz="2400">
                <a:solidFill>
                  <a:schemeClr val="tx1"/>
                </a:solidFill>
                <a:cs typeface="Arial" charset="0"/>
              </a:rPr>
              <a:t>Pilot System</a:t>
            </a:r>
          </a:p>
          <a:p>
            <a:pPr marL="39688">
              <a:lnSpc>
                <a:spcPct val="90000"/>
              </a:lnSpc>
              <a:buClr>
                <a:srgbClr val="000000"/>
              </a:buClr>
              <a:buSzPct val="100000"/>
              <a:buFont typeface="Arial" charset="0"/>
              <a:buChar char="•"/>
            </a:pPr>
            <a:r>
              <a:rPr lang="en-US" sz="2400">
                <a:solidFill>
                  <a:schemeClr val="tx1"/>
                </a:solidFill>
                <a:cs typeface="Arial" charset="0"/>
              </a:rPr>
              <a:t>Reliability/Validity Testing</a:t>
            </a:r>
          </a:p>
          <a:p>
            <a:pPr marL="39688">
              <a:lnSpc>
                <a:spcPct val="90000"/>
              </a:lnSpc>
              <a:buClr>
                <a:srgbClr val="000000"/>
              </a:buClr>
              <a:buSzPct val="100000"/>
              <a:buFont typeface="Arial" charset="0"/>
              <a:buChar char="•"/>
            </a:pPr>
            <a:r>
              <a:rPr lang="en-US" sz="2400">
                <a:solidFill>
                  <a:schemeClr val="tx1"/>
                </a:solidFill>
                <a:cs typeface="Arial" charset="0"/>
              </a:rPr>
              <a:t>Adjust System/Training</a:t>
            </a:r>
          </a:p>
          <a:p>
            <a:pPr marL="39688">
              <a:lnSpc>
                <a:spcPct val="90000"/>
              </a:lnSpc>
              <a:buClr>
                <a:srgbClr val="000000"/>
              </a:buClr>
              <a:buSzPct val="100000"/>
              <a:buFont typeface="Arial" charset="0"/>
              <a:buChar char="•"/>
            </a:pPr>
            <a:r>
              <a:rPr lang="en-US" sz="2400">
                <a:solidFill>
                  <a:schemeClr val="tx1"/>
                </a:solidFill>
                <a:cs typeface="Arial" charset="0"/>
              </a:rPr>
              <a:t>Communication Strategy</a:t>
            </a:r>
          </a:p>
          <a:p>
            <a:pPr marL="39688">
              <a:lnSpc>
                <a:spcPct val="90000"/>
              </a:lnSpc>
              <a:buClr>
                <a:srgbClr val="000000"/>
              </a:buClr>
              <a:buSzPct val="100000"/>
              <a:buFont typeface="Arial" charset="0"/>
              <a:buChar char="•"/>
            </a:pPr>
            <a:r>
              <a:rPr lang="en-US" sz="2400">
                <a:solidFill>
                  <a:schemeClr val="tx1"/>
                </a:solidFill>
                <a:cs typeface="Arial" charset="0"/>
              </a:rPr>
              <a:t>Implementation</a:t>
            </a:r>
          </a:p>
          <a:p>
            <a:pPr marL="39688">
              <a:lnSpc>
                <a:spcPct val="90000"/>
              </a:lnSpc>
              <a:buClr>
                <a:srgbClr val="000000"/>
              </a:buClr>
              <a:buSzPct val="100000"/>
              <a:buFont typeface="Arial" charset="0"/>
              <a:buChar char="•"/>
            </a:pPr>
            <a:r>
              <a:rPr lang="en-US" sz="2400">
                <a:solidFill>
                  <a:schemeClr val="tx1"/>
                </a:solidFill>
                <a:cs typeface="Arial" charset="0"/>
              </a:rPr>
              <a:t>Reliability/Validity Testing</a:t>
            </a:r>
          </a:p>
          <a:p>
            <a:pPr marL="39688">
              <a:lnSpc>
                <a:spcPct val="90000"/>
              </a:lnSpc>
              <a:buClr>
                <a:srgbClr val="000000"/>
              </a:buClr>
              <a:buSzPct val="100000"/>
              <a:buFont typeface="Arial" charset="0"/>
              <a:buChar char="•"/>
            </a:pPr>
            <a:r>
              <a:rPr lang="en-US" sz="2400">
                <a:solidFill>
                  <a:schemeClr val="tx1"/>
                </a:solidFill>
                <a:cs typeface="Arial" charset="0"/>
              </a:rPr>
              <a:t>Future Year Systems?</a:t>
            </a:r>
          </a:p>
        </p:txBody>
      </p:sp>
      <p:sp>
        <p:nvSpPr>
          <p:cNvPr id="33800" name="Rectangle 8"/>
          <p:cNvSpPr>
            <a:spLocks/>
          </p:cNvSpPr>
          <p:nvPr/>
        </p:nvSpPr>
        <p:spPr bwMode="auto">
          <a:xfrm>
            <a:off x="4876800" y="1460500"/>
            <a:ext cx="3594100" cy="5168900"/>
          </a:xfrm>
          <a:prstGeom prst="rect">
            <a:avLst/>
          </a:prstGeom>
          <a:noFill/>
          <a:ln w="12700">
            <a:noFill/>
            <a:miter lim="800000"/>
            <a:headEnd/>
            <a:tailEnd/>
          </a:ln>
        </p:spPr>
        <p:txBody>
          <a:bodyPr lIns="0" tIns="0" rIns="40639" bIns="0"/>
          <a:lstStyle/>
          <a:p>
            <a:pPr marL="39688">
              <a:lnSpc>
                <a:spcPct val="90000"/>
              </a:lnSpc>
            </a:pPr>
            <a:r>
              <a:rPr lang="en-US" sz="2400" u="sng">
                <a:solidFill>
                  <a:schemeClr val="tx1"/>
                </a:solidFill>
                <a:cs typeface="Arial" charset="0"/>
              </a:rPr>
              <a:t>Success Considerations:</a:t>
            </a:r>
          </a:p>
          <a:p>
            <a:pPr marL="39688">
              <a:lnSpc>
                <a:spcPct val="90000"/>
              </a:lnSpc>
              <a:buClr>
                <a:srgbClr val="000000"/>
              </a:buClr>
              <a:buSzPct val="100000"/>
              <a:buFont typeface="Arial" charset="0"/>
              <a:buChar char="•"/>
            </a:pPr>
            <a:r>
              <a:rPr lang="en-US" sz="2400">
                <a:solidFill>
                  <a:schemeClr val="tx1"/>
                </a:solidFill>
                <a:cs typeface="Arial" charset="0"/>
              </a:rPr>
              <a:t>Cost of system selected</a:t>
            </a:r>
          </a:p>
          <a:p>
            <a:pPr marL="39688">
              <a:lnSpc>
                <a:spcPct val="90000"/>
              </a:lnSpc>
              <a:buClr>
                <a:srgbClr val="000000"/>
              </a:buClr>
              <a:buSzPct val="100000"/>
              <a:buFont typeface="Arial" charset="0"/>
              <a:buChar char="•"/>
            </a:pPr>
            <a:r>
              <a:rPr lang="en-US" sz="2400">
                <a:solidFill>
                  <a:schemeClr val="tx1"/>
                </a:solidFill>
                <a:cs typeface="Arial" charset="0"/>
              </a:rPr>
              <a:t>Technical Assistance requirements</a:t>
            </a:r>
          </a:p>
          <a:p>
            <a:pPr marL="39688">
              <a:lnSpc>
                <a:spcPct val="90000"/>
              </a:lnSpc>
              <a:buClr>
                <a:srgbClr val="000000"/>
              </a:buClr>
              <a:buSzPct val="100000"/>
              <a:buFont typeface="Arial" charset="0"/>
              <a:buChar char="•"/>
            </a:pPr>
            <a:r>
              <a:rPr lang="en-US" sz="2400">
                <a:solidFill>
                  <a:schemeClr val="tx1"/>
                </a:solidFill>
                <a:cs typeface="Arial" charset="0"/>
              </a:rPr>
              <a:t>People or Technology Intensive</a:t>
            </a:r>
          </a:p>
          <a:p>
            <a:pPr marL="39688">
              <a:lnSpc>
                <a:spcPct val="90000"/>
              </a:lnSpc>
              <a:buClr>
                <a:srgbClr val="000000"/>
              </a:buClr>
              <a:buSzPct val="100000"/>
              <a:buFont typeface="Arial" charset="0"/>
              <a:buChar char="•"/>
            </a:pPr>
            <a:r>
              <a:rPr lang="en-US" sz="2400">
                <a:solidFill>
                  <a:schemeClr val="tx1"/>
                </a:solidFill>
                <a:cs typeface="Arial" charset="0"/>
              </a:rPr>
              <a:t>Sustainability of System for Future Year Collections</a:t>
            </a:r>
          </a:p>
          <a:p>
            <a:pPr marL="39688">
              <a:lnSpc>
                <a:spcPct val="90000"/>
              </a:lnSpc>
              <a:buClr>
                <a:srgbClr val="000000"/>
              </a:buClr>
              <a:buSzPct val="100000"/>
              <a:buFont typeface="Arial" charset="0"/>
              <a:buChar char="•"/>
            </a:pPr>
            <a:r>
              <a:rPr lang="en-US" sz="2400">
                <a:solidFill>
                  <a:schemeClr val="tx1"/>
                </a:solidFill>
                <a:cs typeface="Arial" charset="0"/>
              </a:rPr>
              <a:t>Landowner Acceptance</a:t>
            </a:r>
          </a:p>
          <a:p>
            <a:pPr marL="39688">
              <a:lnSpc>
                <a:spcPct val="90000"/>
              </a:lnSpc>
              <a:buClr>
                <a:srgbClr val="000000"/>
              </a:buClr>
              <a:buSzPct val="100000"/>
              <a:buFont typeface="Arial" charset="0"/>
              <a:buChar char="•"/>
            </a:pPr>
            <a:r>
              <a:rPr lang="en-US" sz="2400">
                <a:solidFill>
                  <a:schemeClr val="tx1"/>
                </a:solidFill>
                <a:cs typeface="Arial" charset="0"/>
              </a:rPr>
              <a:t>State Agency Acceptance</a:t>
            </a:r>
          </a:p>
          <a:p>
            <a:pPr marL="39688">
              <a:lnSpc>
                <a:spcPct val="90000"/>
              </a:lnSpc>
              <a:buClr>
                <a:srgbClr val="000000"/>
              </a:buClr>
              <a:buSzPct val="100000"/>
              <a:buFont typeface="Arial" charset="0"/>
              <a:buChar char="•"/>
            </a:pPr>
            <a:r>
              <a:rPr lang="en-US" sz="2400">
                <a:solidFill>
                  <a:schemeClr val="tx1"/>
                </a:solidFill>
                <a:cs typeface="Arial" charset="0"/>
              </a:rPr>
              <a:t>EPA Acceptance</a:t>
            </a:r>
          </a:p>
          <a:p>
            <a:pPr marL="39688">
              <a:lnSpc>
                <a:spcPct val="90000"/>
              </a:lnSpc>
              <a:buClr>
                <a:srgbClr val="000000"/>
              </a:buClr>
              <a:buSzPct val="100000"/>
              <a:buFont typeface="Arial" charset="0"/>
              <a:buChar char="•"/>
            </a:pPr>
            <a:r>
              <a:rPr lang="en-US" sz="2400">
                <a:solidFill>
                  <a:schemeClr val="tx1"/>
                </a:solidFill>
                <a:cs typeface="Arial" charset="0"/>
              </a:rPr>
              <a:t>Public Acceptance</a:t>
            </a:r>
          </a:p>
          <a:p>
            <a:pPr marL="39688">
              <a:lnSpc>
                <a:spcPct val="90000"/>
              </a:lnSpc>
              <a:buClr>
                <a:srgbClr val="000000"/>
              </a:buClr>
              <a:buSzPct val="100000"/>
              <a:buFont typeface="Arial" charset="0"/>
              <a:buChar char="•"/>
            </a:pPr>
            <a:r>
              <a:rPr lang="en-US" sz="2400">
                <a:solidFill>
                  <a:schemeClr val="tx1"/>
                </a:solidFill>
                <a:cs typeface="Arial" charset="0"/>
              </a:rPr>
              <a:t>Culture Change Requirements</a:t>
            </a:r>
          </a:p>
        </p:txBody>
      </p:sp>
      <p:sp>
        <p:nvSpPr>
          <p:cNvPr id="10" name="Slide Number Placeholder 9"/>
          <p:cNvSpPr>
            <a:spLocks noGrp="1"/>
          </p:cNvSpPr>
          <p:nvPr>
            <p:ph type="sldNum" sz="quarter" idx="10"/>
          </p:nvPr>
        </p:nvSpPr>
        <p:spPr/>
        <p:txBody>
          <a:bodyPr/>
          <a:lstStyle/>
          <a:p>
            <a:pPr>
              <a:defRPr/>
            </a:pPr>
            <a:fld id="{0A228E6A-8501-4836-BC17-269AFC6F10C1}"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4819"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4820" name="Group 3"/>
          <p:cNvGrpSpPr>
            <a:grpSpLocks/>
          </p:cNvGrpSpPr>
          <p:nvPr/>
        </p:nvGrpSpPr>
        <p:grpSpPr bwMode="auto">
          <a:xfrm>
            <a:off x="-12700" y="5784850"/>
            <a:ext cx="3414713" cy="1092200"/>
            <a:chOff x="0" y="0"/>
            <a:chExt cx="2151" cy="688"/>
          </a:xfrm>
        </p:grpSpPr>
        <p:pic>
          <p:nvPicPr>
            <p:cNvPr id="34880"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34821"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graphicFrame>
        <p:nvGraphicFramePr>
          <p:cNvPr id="32774" name="Group 6"/>
          <p:cNvGraphicFramePr>
            <a:graphicFrameLocks noGrp="1"/>
          </p:cNvGraphicFramePr>
          <p:nvPr/>
        </p:nvGraphicFramePr>
        <p:xfrm>
          <a:off x="457200" y="469900"/>
          <a:ext cx="8229600" cy="6261100"/>
        </p:xfrm>
        <a:graphic>
          <a:graphicData uri="http://schemas.openxmlformats.org/drawingml/2006/table">
            <a:tbl>
              <a:tblPr/>
              <a:tblGrid>
                <a:gridCol w="2057400"/>
                <a:gridCol w="2057400"/>
                <a:gridCol w="2057400"/>
                <a:gridCol w="2057400"/>
              </a:tblGrid>
              <a:tr h="2794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1"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System</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1"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Method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1"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Sample Size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1"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Verification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r>
              <a:tr h="5588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 Farm by Farm Inventory</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Farm visit by trained personnel</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Through on-site visit by trained personnel while collecting data</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r>
              <a:tr h="5461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2. Farmer Self Certification with Onsite visit</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Farmer fills out survey and trained personnel visit site to confirm</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 (Return rate by the farmer affects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Through on-site visit by trained personnel</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r>
              <a:tr h="5842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3. Farmer Self Certifications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Farmer fills out survey and mails back</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 (Return rate by the farmer affects % completed in sample)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 By Farmer self certification when submitted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r>
              <a:tr h="7112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4. Use of Existing federal, state or District records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Trained personnel review existing farm data on practice implementation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&lt;100%(Depends on the completeness of the records in the office)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Trained personnel verify through knowledge of the farm or through calls made to the farmer</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r>
              <a:tr h="7493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5. Transect of County or Watersheds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Transect completed by trained personnel in selected areas of County or Watershed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Statistically Determined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Verified by the trained personnel completing the transect on the ground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r>
              <a:tr h="7239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6. Farmer Reported at USDA office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Farmers go to USDA office and reports practices (similar to FSA crop reporting)</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 (Rate will be affected by farmers who do not respond)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Farmer certified during the visit at USDA office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r>
              <a:tr h="3937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7. NASS Survey</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NASS survey mailed to farm community.</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NASS determined %. Return rate will affect outcome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NASS certification procedures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r>
              <a:tr h="8382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8. Aerial Photography Remote Sensing</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Remote Sensing determination of practice implementation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 or other statistically selected amount</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Verification usually involves determining photographic signatures by field checks to determine accuracy of office determination</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0F4"/>
                    </a:solidFill>
                  </a:tcPr>
                </a:tc>
              </a:tr>
              <a:tr h="876300">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9. NRI Point or some other statistically selected sites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Remote Sensing or Field Visit to the points.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100% of Points selected completed</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c>
                  <a:txBody>
                    <a:bodyPr/>
                    <a:lstStyle/>
                    <a:p>
                      <a:pPr marL="68263" marR="0" lvl="0" indent="0" algn="l" defTabSz="914400" rtl="0" eaLnBrk="1" fontAlgn="base" latinLnBrk="0" hangingPunct="1">
                        <a:lnSpc>
                          <a:spcPct val="100000"/>
                        </a:lnSpc>
                        <a:spcBef>
                          <a:spcPct val="0"/>
                        </a:spcBef>
                        <a:spcAft>
                          <a:spcPct val="0"/>
                        </a:spcAft>
                        <a:buClr>
                          <a:srgbClr val="2DA2BF"/>
                        </a:buClr>
                        <a:buSzPct val="68000"/>
                        <a:buFont typeface="Wingdings 3" charset="2"/>
                        <a:buNone/>
                        <a:tabLst/>
                      </a:pPr>
                      <a:r>
                        <a:rPr kumimoji="0" lang="en-US" sz="11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Verification can be same as Aerial Remote Sensing method or by visit to each site to collect and certify data</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E0E8"/>
                    </a:solidFill>
                  </a:tcPr>
                </a:tc>
              </a:tr>
            </a:tbl>
          </a:graphicData>
        </a:graphic>
      </p:graphicFrame>
      <p:pic>
        <p:nvPicPr>
          <p:cNvPr id="34879" name="Picture 141"/>
          <p:cNvPicPr>
            <a:picLocks noChangeArrowheads="1"/>
          </p:cNvPicPr>
          <p:nvPr/>
        </p:nvPicPr>
        <p:blipFill>
          <a:blip r:embed="rId4" cstate="print"/>
          <a:srcRect/>
          <a:stretch>
            <a:fillRect/>
          </a:stretch>
        </p:blipFill>
        <p:spPr bwMode="auto">
          <a:xfrm>
            <a:off x="376238" y="52388"/>
            <a:ext cx="8318500" cy="54610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81D198ED-F1BA-45DC-8912-A5FF321292AC}" type="slidenum">
              <a:rPr lang="en-US" smtClean="0"/>
              <a:pPr/>
              <a:t>2</a:t>
            </a:fld>
            <a:endParaRPr lang="en-US" smtClean="0"/>
          </a:p>
        </p:txBody>
      </p:sp>
      <p:pic>
        <p:nvPicPr>
          <p:cNvPr id="15363" name="Picture 1"/>
          <p:cNvPicPr>
            <a:picLocks noChangeArrowheads="1"/>
          </p:cNvPicPr>
          <p:nvPr/>
        </p:nvPicPr>
        <p:blipFill>
          <a:blip r:embed="rId3" cstate="print"/>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15364" name="Rectangle 2"/>
          <p:cNvSpPr>
            <a:spLocks/>
          </p:cNvSpPr>
          <p:nvPr/>
        </p:nvSpPr>
        <p:spPr bwMode="auto">
          <a:xfrm>
            <a:off x="0" y="0"/>
            <a:ext cx="4572000" cy="6858000"/>
          </a:xfrm>
          <a:prstGeom prst="rect">
            <a:avLst/>
          </a:prstGeom>
          <a:gradFill rotWithShape="0">
            <a:gsLst>
              <a:gs pos="0">
                <a:srgbClr val="B0B0D7"/>
              </a:gs>
              <a:gs pos="100000">
                <a:srgbClr val="D1D1FF">
                  <a:alpha val="0"/>
                </a:srgbClr>
              </a:gs>
            </a:gsLst>
            <a:lin ang="0" scaled="1"/>
          </a:gradFill>
          <a:ln w="9525">
            <a:noFill/>
            <a:miter lim="800000"/>
            <a:headEnd/>
            <a:tailEnd/>
          </a:ln>
        </p:spPr>
        <p:txBody>
          <a:bodyPr lIns="0" tIns="0" rIns="0" bIns="0"/>
          <a:lstStyle/>
          <a:p>
            <a:endParaRPr lang="en-US"/>
          </a:p>
        </p:txBody>
      </p:sp>
      <p:sp>
        <p:nvSpPr>
          <p:cNvPr id="15365" name="Rectangle 3"/>
          <p:cNvSpPr>
            <a:spLocks/>
          </p:cNvSpPr>
          <p:nvPr/>
        </p:nvSpPr>
        <p:spPr bwMode="auto">
          <a:xfrm>
            <a:off x="7558088" y="6489700"/>
            <a:ext cx="155575" cy="215900"/>
          </a:xfrm>
          <a:prstGeom prst="rect">
            <a:avLst/>
          </a:prstGeom>
          <a:noFill/>
          <a:ln w="12700">
            <a:noFill/>
            <a:miter lim="800000"/>
            <a:headEnd/>
            <a:tailEnd/>
          </a:ln>
        </p:spPr>
        <p:txBody>
          <a:bodyPr wrap="none" lIns="0" tIns="0" rIns="40639" bIns="0" anchor="b">
            <a:spAutoFit/>
          </a:bodyPr>
          <a:lstStyle/>
          <a:p>
            <a:pPr marL="39688" algn="ctr"/>
            <a:r>
              <a:rPr lang="en-US">
                <a:solidFill>
                  <a:schemeClr val="tx1"/>
                </a:solidFill>
                <a:latin typeface="Arial Black" charset="0"/>
                <a:ea typeface="Arial Black" charset="0"/>
                <a:cs typeface="Arial Black" charset="0"/>
                <a:sym typeface="Arial Black" charset="0"/>
              </a:rPr>
              <a:t>2</a:t>
            </a:r>
          </a:p>
        </p:txBody>
      </p:sp>
      <p:sp>
        <p:nvSpPr>
          <p:cNvPr id="15366" name="Rectangle 4"/>
          <p:cNvSpPr>
            <a:spLocks noGrp="1" noChangeArrowheads="1"/>
          </p:cNvSpPr>
          <p:nvPr>
            <p:ph type="title"/>
          </p:nvPr>
        </p:nvSpPr>
        <p:spPr>
          <a:xfrm>
            <a:off x="685800" y="-203200"/>
            <a:ext cx="2057400" cy="1981200"/>
          </a:xfrm>
        </p:spPr>
        <p:txBody>
          <a:bodyPr lIns="25400" tIns="25400" rIns="5078" bIns="25400"/>
          <a:lstStyle/>
          <a:p>
            <a:pPr indent="0" eaLnBrk="1" hangingPunct="1"/>
            <a:r>
              <a:rPr lang="en-US" sz="2400" b="1" dirty="0" smtClean="0">
                <a:solidFill>
                  <a:srgbClr val="4B4B71"/>
                </a:solidFill>
                <a:ea typeface="Lucida Grande" charset="0"/>
                <a:cs typeface="Lucida Grande" charset="0"/>
              </a:rPr>
              <a:t>Water Quality</a:t>
            </a:r>
            <a:endParaRPr lang="en-US" sz="2400" b="1" dirty="0" smtClean="0">
              <a:solidFill>
                <a:srgbClr val="4B4B71"/>
              </a:solidFill>
            </a:endParaRPr>
          </a:p>
        </p:txBody>
      </p:sp>
      <p:pic>
        <p:nvPicPr>
          <p:cNvPr id="15367" name="Picture 5"/>
          <p:cNvPicPr>
            <a:picLocks noChangeArrowheads="1"/>
          </p:cNvPicPr>
          <p:nvPr/>
        </p:nvPicPr>
        <p:blipFill>
          <a:blip r:embed="rId4" cstate="print"/>
          <a:srcRect/>
          <a:stretch>
            <a:fillRect/>
          </a:stretch>
        </p:blipFill>
        <p:spPr bwMode="auto">
          <a:xfrm>
            <a:off x="685800" y="1219200"/>
            <a:ext cx="3581400" cy="2535238"/>
          </a:xfrm>
          <a:prstGeom prst="rect">
            <a:avLst/>
          </a:prstGeom>
          <a:noFill/>
          <a:ln w="9525">
            <a:solidFill>
              <a:schemeClr val="tx1"/>
            </a:solidFill>
            <a:miter lim="800000"/>
            <a:headEnd/>
            <a:tailEnd/>
          </a:ln>
        </p:spPr>
      </p:pic>
      <p:pic>
        <p:nvPicPr>
          <p:cNvPr id="15368" name="Picture 6"/>
          <p:cNvPicPr>
            <a:picLocks noChangeArrowheads="1"/>
          </p:cNvPicPr>
          <p:nvPr/>
        </p:nvPicPr>
        <p:blipFill>
          <a:blip r:embed="rId5" cstate="print"/>
          <a:srcRect/>
          <a:stretch>
            <a:fillRect/>
          </a:stretch>
        </p:blipFill>
        <p:spPr bwMode="auto">
          <a:xfrm>
            <a:off x="4953000" y="1219200"/>
            <a:ext cx="3581400" cy="2535238"/>
          </a:xfrm>
          <a:prstGeom prst="rect">
            <a:avLst/>
          </a:prstGeom>
          <a:noFill/>
          <a:ln w="9525">
            <a:solidFill>
              <a:schemeClr val="tx1"/>
            </a:solidFill>
            <a:miter lim="800000"/>
            <a:headEnd/>
            <a:tailEnd/>
          </a:ln>
        </p:spPr>
      </p:pic>
      <p:sp>
        <p:nvSpPr>
          <p:cNvPr id="15369" name="Rectangle 7"/>
          <p:cNvSpPr>
            <a:spLocks/>
          </p:cNvSpPr>
          <p:nvPr/>
        </p:nvSpPr>
        <p:spPr bwMode="auto">
          <a:xfrm>
            <a:off x="5511800" y="495300"/>
            <a:ext cx="4089400" cy="711200"/>
          </a:xfrm>
          <a:prstGeom prst="rect">
            <a:avLst/>
          </a:prstGeom>
          <a:noFill/>
          <a:ln w="12700">
            <a:noFill/>
            <a:miter lim="800000"/>
            <a:headEnd/>
            <a:tailEnd/>
          </a:ln>
        </p:spPr>
        <p:txBody>
          <a:bodyPr lIns="0" tIns="0" rIns="40639" bIns="0" anchor="ctr"/>
          <a:lstStyle/>
          <a:p>
            <a:pPr marL="39688"/>
            <a:r>
              <a:rPr lang="en-US" sz="2400" b="1" dirty="0">
                <a:solidFill>
                  <a:srgbClr val="4B4B71"/>
                </a:solidFill>
                <a:latin typeface="Lucida Grande" charset="0"/>
                <a:ea typeface="Lucida Grande" charset="0"/>
                <a:cs typeface="Lucida Grande" charset="0"/>
                <a:sym typeface="Lucida Grande" charset="0"/>
              </a:rPr>
              <a:t>Habitats/Lower Food Web</a:t>
            </a:r>
          </a:p>
        </p:txBody>
      </p:sp>
      <p:sp>
        <p:nvSpPr>
          <p:cNvPr id="15370" name="Rectangle 8"/>
          <p:cNvSpPr>
            <a:spLocks/>
          </p:cNvSpPr>
          <p:nvPr/>
        </p:nvSpPr>
        <p:spPr bwMode="auto">
          <a:xfrm>
            <a:off x="0" y="153988"/>
            <a:ext cx="8039100" cy="482600"/>
          </a:xfrm>
          <a:prstGeom prst="rect">
            <a:avLst/>
          </a:prstGeom>
          <a:noFill/>
          <a:ln w="12700">
            <a:noFill/>
            <a:miter lim="800000"/>
            <a:headEnd/>
            <a:tailEnd/>
          </a:ln>
        </p:spPr>
        <p:txBody>
          <a:bodyPr lIns="0" tIns="0" rIns="40639" bIns="0" anchor="ctr"/>
          <a:lstStyle/>
          <a:p>
            <a:pPr marL="39688" algn="ctr"/>
            <a:r>
              <a:rPr lang="en-US" sz="3400" dirty="0">
                <a:solidFill>
                  <a:srgbClr val="4D4D4D"/>
                </a:solidFill>
                <a:latin typeface="Arial Bold" charset="0"/>
                <a:cs typeface="Arial Bold" charset="0"/>
                <a:sym typeface="Arial Bold" charset="0"/>
              </a:rPr>
              <a:t>Bay </a:t>
            </a:r>
            <a:r>
              <a:rPr lang="en-US" sz="3400" dirty="0" smtClean="0">
                <a:solidFill>
                  <a:srgbClr val="4D4D4D"/>
                </a:solidFill>
                <a:latin typeface="Arial Bold" charset="0"/>
                <a:cs typeface="Arial Bold" charset="0"/>
                <a:sym typeface="Arial Bold" charset="0"/>
              </a:rPr>
              <a:t>Barometer </a:t>
            </a:r>
            <a:endParaRPr lang="en-US" sz="3400" dirty="0">
              <a:solidFill>
                <a:srgbClr val="4D4D4D"/>
              </a:solidFill>
              <a:latin typeface="Arial Bold" charset="0"/>
              <a:cs typeface="Arial Bold" charset="0"/>
              <a:sym typeface="Arial Bold" charset="0"/>
            </a:endParaRPr>
          </a:p>
        </p:txBody>
      </p:sp>
      <p:pic>
        <p:nvPicPr>
          <p:cNvPr id="15371" name="Picture 9"/>
          <p:cNvPicPr>
            <a:picLocks noChangeArrowheads="1"/>
          </p:cNvPicPr>
          <p:nvPr/>
        </p:nvPicPr>
        <p:blipFill>
          <a:blip r:embed="rId6" cstate="print"/>
          <a:srcRect/>
          <a:stretch>
            <a:fillRect/>
          </a:stretch>
        </p:blipFill>
        <p:spPr bwMode="auto">
          <a:xfrm>
            <a:off x="1828800" y="4297363"/>
            <a:ext cx="5029200" cy="2255837"/>
          </a:xfrm>
          <a:prstGeom prst="rect">
            <a:avLst/>
          </a:prstGeom>
          <a:noFill/>
          <a:ln w="9525">
            <a:solidFill>
              <a:schemeClr val="tx1"/>
            </a:solidFill>
            <a:miter lim="800000"/>
            <a:headEnd/>
            <a:tailEnd/>
          </a:ln>
        </p:spPr>
      </p:pic>
      <p:sp>
        <p:nvSpPr>
          <p:cNvPr id="15372" name="Rectangle 10"/>
          <p:cNvSpPr>
            <a:spLocks/>
          </p:cNvSpPr>
          <p:nvPr/>
        </p:nvSpPr>
        <p:spPr bwMode="auto">
          <a:xfrm>
            <a:off x="1828800" y="3937000"/>
            <a:ext cx="4013200" cy="355600"/>
          </a:xfrm>
          <a:prstGeom prst="rect">
            <a:avLst/>
          </a:prstGeom>
          <a:noFill/>
          <a:ln w="12700">
            <a:noFill/>
            <a:miter lim="800000"/>
            <a:headEnd/>
            <a:tailEnd/>
          </a:ln>
        </p:spPr>
        <p:txBody>
          <a:bodyPr lIns="0" tIns="0" rIns="40639" bIns="0" anchor="ctr"/>
          <a:lstStyle/>
          <a:p>
            <a:pPr marL="39688"/>
            <a:r>
              <a:rPr lang="en-US" sz="2400" b="1">
                <a:solidFill>
                  <a:srgbClr val="4B4B71"/>
                </a:solidFill>
                <a:latin typeface="Lucida Grande" charset="0"/>
                <a:ea typeface="Lucida Grande" charset="0"/>
                <a:cs typeface="Lucida Grande" charset="0"/>
                <a:sym typeface="Lucida Grande" charset="0"/>
              </a:rPr>
              <a:t>Reducing Pollution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5843"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5844" name="Group 3"/>
          <p:cNvGrpSpPr>
            <a:grpSpLocks/>
          </p:cNvGrpSpPr>
          <p:nvPr/>
        </p:nvGrpSpPr>
        <p:grpSpPr bwMode="auto">
          <a:xfrm>
            <a:off x="-12700" y="5784850"/>
            <a:ext cx="3414713" cy="1092200"/>
            <a:chOff x="0" y="0"/>
            <a:chExt cx="2151" cy="688"/>
          </a:xfrm>
        </p:grpSpPr>
        <p:pic>
          <p:nvPicPr>
            <p:cNvPr id="35848" name="Picture 4"/>
            <p:cNvPicPr>
              <a:picLocks noChangeArrowheads="1"/>
            </p:cNvPicPr>
            <p:nvPr/>
          </p:nvPicPr>
          <p:blipFill>
            <a:blip r:embed="rId3" cstate="print"/>
            <a:srcRect/>
            <a:stretch>
              <a:fillRect/>
            </a:stretch>
          </p:blipFill>
          <p:spPr bwMode="auto">
            <a:xfrm>
              <a:off x="0" y="0"/>
              <a:ext cx="2151" cy="688"/>
            </a:xfrm>
            <a:prstGeom prst="rect">
              <a:avLst/>
            </a:prstGeom>
            <a:noFill/>
            <a:ln w="9525">
              <a:noFill/>
              <a:miter lim="800000"/>
              <a:headEnd/>
              <a:tailEnd/>
            </a:ln>
          </p:spPr>
        </p:pic>
      </p:grpSp>
      <p:pic>
        <p:nvPicPr>
          <p:cNvPr id="35845" name="Picture 5"/>
          <p:cNvPicPr>
            <a:picLocks noChangeArrowheads="1"/>
          </p:cNvPicPr>
          <p:nvPr/>
        </p:nvPicPr>
        <p:blipFill>
          <a:blip r:embed="rId4" cstate="print"/>
          <a:srcRect/>
          <a:stretch>
            <a:fillRect/>
          </a:stretch>
        </p:blipFill>
        <p:spPr bwMode="auto">
          <a:xfrm>
            <a:off x="-19050" y="5772150"/>
            <a:ext cx="3421063" cy="1109663"/>
          </a:xfrm>
          <a:prstGeom prst="rect">
            <a:avLst/>
          </a:prstGeom>
          <a:noFill/>
          <a:ln w="9525">
            <a:noFill/>
            <a:miter lim="800000"/>
            <a:headEnd/>
            <a:tailEnd/>
          </a:ln>
        </p:spPr>
      </p:pic>
      <p:sp>
        <p:nvSpPr>
          <p:cNvPr id="35846" name="Rectangle 6"/>
          <p:cNvSpPr>
            <a:spLocks noGrp="1" noChangeArrowheads="1"/>
          </p:cNvSpPr>
          <p:nvPr>
            <p:ph type="body" idx="1"/>
          </p:nvPr>
        </p:nvSpPr>
        <p:spPr/>
        <p:txBody>
          <a:bodyPr lIns="0" tIns="0" rIns="5078" bIns="0"/>
          <a:lstStyle/>
          <a:p>
            <a:pPr marL="430213" eaLnBrk="1" hangingPunct="1">
              <a:buFont typeface="Helvetica" charset="0"/>
              <a:buChar char="•"/>
            </a:pPr>
            <a:r>
              <a:rPr lang="en-US" sz="3000" dirty="0" smtClean="0"/>
              <a:t>Maryland- Conservation Tracker</a:t>
            </a:r>
          </a:p>
          <a:p>
            <a:pPr marL="430213" eaLnBrk="1" hangingPunct="1">
              <a:buFont typeface="Helvetica" charset="0"/>
              <a:buChar char="•"/>
            </a:pPr>
            <a:r>
              <a:rPr lang="en-US" sz="3000" dirty="0" smtClean="0"/>
              <a:t>Virginia-Agricultural BMP Tracking Program </a:t>
            </a:r>
          </a:p>
          <a:p>
            <a:pPr marL="430213" eaLnBrk="1" hangingPunct="1">
              <a:buFont typeface="Helvetica" charset="0"/>
              <a:buChar char="•"/>
            </a:pPr>
            <a:r>
              <a:rPr lang="en-US" sz="3000" dirty="0" smtClean="0"/>
              <a:t>Pennsylvania- Transect Trials- Penn State Model</a:t>
            </a:r>
          </a:p>
          <a:p>
            <a:pPr marL="430213" eaLnBrk="1" hangingPunct="1">
              <a:buFont typeface="Helvetica" charset="0"/>
              <a:buChar char="•"/>
            </a:pPr>
            <a:r>
              <a:rPr lang="en-US" sz="3000" dirty="0" smtClean="0"/>
              <a:t>West Virginia-Farm by Farm Inventory</a:t>
            </a:r>
          </a:p>
          <a:p>
            <a:pPr marL="430213" eaLnBrk="1" hangingPunct="1">
              <a:buFont typeface="Helvetica" charset="0"/>
              <a:buChar char="•"/>
            </a:pPr>
            <a:r>
              <a:rPr lang="en-US" sz="3000" dirty="0" smtClean="0"/>
              <a:t>New York-Agricultural Environmental Management Program (AEM) </a:t>
            </a:r>
          </a:p>
          <a:p>
            <a:pPr marL="430213" eaLnBrk="1" hangingPunct="1">
              <a:buFont typeface="Helvetica" charset="0"/>
              <a:buChar char="•"/>
            </a:pPr>
            <a:r>
              <a:rPr lang="en-US" sz="3000" dirty="0" smtClean="0"/>
              <a:t>Delaware-NRCS </a:t>
            </a:r>
            <a:r>
              <a:rPr lang="en-US" sz="3000" dirty="0" err="1" smtClean="0"/>
              <a:t>ToolKit</a:t>
            </a:r>
            <a:r>
              <a:rPr lang="en-US" sz="3000" dirty="0" smtClean="0"/>
              <a:t>-Special Trials</a:t>
            </a:r>
          </a:p>
        </p:txBody>
      </p:sp>
      <p:sp>
        <p:nvSpPr>
          <p:cNvPr id="35847" name="Rectangle 7"/>
          <p:cNvSpPr>
            <a:spLocks/>
          </p:cNvSpPr>
          <p:nvPr/>
        </p:nvSpPr>
        <p:spPr bwMode="auto">
          <a:xfrm>
            <a:off x="554038" y="431800"/>
            <a:ext cx="8255000" cy="927100"/>
          </a:xfrm>
          <a:prstGeom prst="rect">
            <a:avLst/>
          </a:prstGeom>
          <a:noFill/>
          <a:ln w="12700">
            <a:noFill/>
            <a:miter lim="800000"/>
            <a:headEnd/>
            <a:tailEnd/>
          </a:ln>
        </p:spPr>
        <p:txBody>
          <a:bodyPr lIns="0" tIns="0" rIns="40639" bIns="0"/>
          <a:lstStyle/>
          <a:p>
            <a:pPr marL="39688"/>
            <a:r>
              <a:rPr lang="en-US" sz="3200">
                <a:solidFill>
                  <a:schemeClr val="tx1"/>
                </a:solidFill>
                <a:cs typeface="Arial" charset="0"/>
              </a:rPr>
              <a:t>What Systems Are States Currently Using for Data Collection</a:t>
            </a:r>
            <a:r>
              <a:rPr lang="en-US" sz="3000">
                <a:solidFill>
                  <a:schemeClr val="tx1"/>
                </a:solidFill>
                <a:cs typeface="Arial" charset="0"/>
              </a:rPr>
              <a:t>?</a:t>
            </a:r>
          </a:p>
        </p:txBody>
      </p:sp>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9215"/>
            </a:srgbClr>
          </a:solidFill>
          <a:ln w="9525" cap="flat">
            <a:noFill/>
            <a:round/>
            <a:headEnd type="none" w="med" len="med"/>
            <a:tailEnd type="none" w="med" len="med"/>
          </a:ln>
        </p:spPr>
        <p:txBody>
          <a:bodyPr lIns="0" tIns="0" rIns="0" bIns="0"/>
          <a:lstStyle/>
          <a:p>
            <a:endParaRPr lang="en-US"/>
          </a:p>
        </p:txBody>
      </p:sp>
      <p:sp>
        <p:nvSpPr>
          <p:cNvPr id="15362"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2" name="Group 3"/>
          <p:cNvGrpSpPr>
            <a:grpSpLocks/>
          </p:cNvGrpSpPr>
          <p:nvPr/>
        </p:nvGrpSpPr>
        <p:grpSpPr bwMode="auto">
          <a:xfrm>
            <a:off x="-12700" y="5784850"/>
            <a:ext cx="3414713" cy="1092200"/>
            <a:chOff x="0" y="0"/>
            <a:chExt cx="2151" cy="688"/>
          </a:xfrm>
        </p:grpSpPr>
        <p:pic>
          <p:nvPicPr>
            <p:cNvPr id="15364" name="Picture 4"/>
            <p:cNvPicPr>
              <a:picLocks noChangeArrowheads="1"/>
            </p:cNvPicPr>
            <p:nvPr/>
          </p:nvPicPr>
          <p:blipFill>
            <a:blip r:embed="rId2" cstate="print"/>
            <a:srcRect/>
            <a:stretch>
              <a:fillRect/>
            </a:stretch>
          </p:blipFill>
          <p:spPr bwMode="auto">
            <a:xfrm>
              <a:off x="0" y="0"/>
              <a:ext cx="2151" cy="688"/>
            </a:xfrm>
            <a:prstGeom prst="rect">
              <a:avLst/>
            </a:prstGeom>
            <a:noFill/>
            <a:ln w="9525" cap="flat">
              <a:noFill/>
              <a:miter lim="800000"/>
              <a:headEnd/>
              <a:tailEnd/>
            </a:ln>
          </p:spPr>
        </p:pic>
      </p:grpSp>
      <p:pic>
        <p:nvPicPr>
          <p:cNvPr id="15365"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cap="flat">
            <a:noFill/>
            <a:miter lim="800000"/>
            <a:headEnd/>
            <a:tailEnd/>
          </a:ln>
        </p:spPr>
      </p:pic>
      <p:sp>
        <p:nvSpPr>
          <p:cNvPr id="15366" name="Rectangle 6"/>
          <p:cNvSpPr>
            <a:spLocks noGrp="1" noChangeArrowheads="1"/>
          </p:cNvSpPr>
          <p:nvPr>
            <p:ph type="body" idx="1"/>
          </p:nvPr>
        </p:nvSpPr>
        <p:spPr>
          <a:xfrm>
            <a:off x="457200" y="1066800"/>
            <a:ext cx="8229600" cy="5059363"/>
          </a:xfrm>
          <a:ln/>
        </p:spPr>
        <p:txBody>
          <a:bodyPr rIns="81279"/>
          <a:lstStyle/>
          <a:p>
            <a:pPr marL="404813"/>
            <a:r>
              <a:rPr lang="en-US" sz="2400"/>
              <a:t>Has completed first once over of state using existing records, knowledge of farms and recorded information in Conservation Tracker.</a:t>
            </a:r>
          </a:p>
          <a:p>
            <a:pPr marL="404813"/>
            <a:r>
              <a:rPr lang="en-US" sz="2400"/>
              <a:t> Currently piloting farm by farm evaluation, searching for non-cost shared practices in Upper Chester watershed. Developing a data collection/verification sheet and trial definitions for functionally equivalent practices.</a:t>
            </a:r>
          </a:p>
          <a:p>
            <a:pPr marL="404813"/>
            <a:r>
              <a:rPr lang="en-US" sz="2400"/>
              <a:t>Using computerized nutrient trading tool to evaluate farm progress toward meeting TMDL goals</a:t>
            </a:r>
          </a:p>
          <a:p>
            <a:pPr marL="404813"/>
            <a:r>
              <a:rPr lang="en-US" sz="2400"/>
              <a:t>Noting functional equivalent practices in pilot.</a:t>
            </a:r>
          </a:p>
          <a:p>
            <a:pPr marL="404813"/>
            <a:r>
              <a:rPr lang="en-US" sz="2400"/>
              <a:t>Willing to share system and training materials with other states.</a:t>
            </a:r>
          </a:p>
        </p:txBody>
      </p:sp>
      <p:pic>
        <p:nvPicPr>
          <p:cNvPr id="15367" name="Picture 7"/>
          <p:cNvPicPr>
            <a:picLocks noChangeArrowheads="1"/>
          </p:cNvPicPr>
          <p:nvPr/>
        </p:nvPicPr>
        <p:blipFill>
          <a:blip r:embed="rId4" cstate="print"/>
          <a:srcRect/>
          <a:stretch>
            <a:fillRect/>
          </a:stretch>
        </p:blipFill>
        <p:spPr bwMode="auto">
          <a:xfrm>
            <a:off x="195263" y="219075"/>
            <a:ext cx="8497887" cy="933450"/>
          </a:xfrm>
          <a:prstGeom prst="rect">
            <a:avLst/>
          </a:prstGeom>
          <a:noFill/>
          <a:ln w="9525" cap="flat">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9215"/>
            </a:srgbClr>
          </a:solidFill>
          <a:ln w="9525" cap="flat">
            <a:noFill/>
            <a:round/>
            <a:headEnd type="none" w="med" len="med"/>
            <a:tailEnd type="none" w="med" len="med"/>
          </a:ln>
        </p:spPr>
        <p:txBody>
          <a:bodyPr lIns="0" tIns="0" rIns="0" bIns="0"/>
          <a:lstStyle/>
          <a:p>
            <a:endParaRPr lang="en-US"/>
          </a:p>
        </p:txBody>
      </p:sp>
      <p:sp>
        <p:nvSpPr>
          <p:cNvPr id="16386"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2" name="Group 3"/>
          <p:cNvGrpSpPr>
            <a:grpSpLocks/>
          </p:cNvGrpSpPr>
          <p:nvPr/>
        </p:nvGrpSpPr>
        <p:grpSpPr bwMode="auto">
          <a:xfrm>
            <a:off x="-12700" y="5784850"/>
            <a:ext cx="3414713" cy="1092200"/>
            <a:chOff x="0" y="0"/>
            <a:chExt cx="2151" cy="688"/>
          </a:xfrm>
        </p:grpSpPr>
        <p:pic>
          <p:nvPicPr>
            <p:cNvPr id="16388" name="Picture 4"/>
            <p:cNvPicPr>
              <a:picLocks noChangeArrowheads="1"/>
            </p:cNvPicPr>
            <p:nvPr/>
          </p:nvPicPr>
          <p:blipFill>
            <a:blip r:embed="rId2" cstate="print"/>
            <a:srcRect/>
            <a:stretch>
              <a:fillRect/>
            </a:stretch>
          </p:blipFill>
          <p:spPr bwMode="auto">
            <a:xfrm>
              <a:off x="0" y="0"/>
              <a:ext cx="2151" cy="688"/>
            </a:xfrm>
            <a:prstGeom prst="rect">
              <a:avLst/>
            </a:prstGeom>
            <a:noFill/>
            <a:ln w="9525" cap="flat">
              <a:noFill/>
              <a:miter lim="800000"/>
              <a:headEnd/>
              <a:tailEnd/>
            </a:ln>
          </p:spPr>
        </p:pic>
      </p:grpSp>
      <p:pic>
        <p:nvPicPr>
          <p:cNvPr id="16389"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cap="flat">
            <a:noFill/>
            <a:miter lim="800000"/>
            <a:headEnd/>
            <a:tailEnd/>
          </a:ln>
        </p:spPr>
      </p:pic>
      <p:sp>
        <p:nvSpPr>
          <p:cNvPr id="16390" name="Rectangle 6"/>
          <p:cNvSpPr>
            <a:spLocks noGrp="1" noChangeArrowheads="1"/>
          </p:cNvSpPr>
          <p:nvPr>
            <p:ph type="body" idx="1"/>
          </p:nvPr>
        </p:nvSpPr>
        <p:spPr>
          <a:xfrm>
            <a:off x="457200" y="990600"/>
            <a:ext cx="8229600" cy="5135563"/>
          </a:xfrm>
          <a:ln/>
        </p:spPr>
        <p:txBody>
          <a:bodyPr rIns="81279"/>
          <a:lstStyle/>
          <a:p>
            <a:pPr marL="404813">
              <a:lnSpc>
                <a:spcPct val="90000"/>
              </a:lnSpc>
            </a:pPr>
            <a:r>
              <a:rPr lang="en-US" sz="1800" dirty="0"/>
              <a:t>Using system developed in 2010 called Agricultural BMP Tracking Program for a computerized farm inventory of conservation practices in </a:t>
            </a:r>
            <a:r>
              <a:rPr lang="en-US" sz="1800" dirty="0" smtClean="0"/>
              <a:t>the State </a:t>
            </a:r>
            <a:r>
              <a:rPr lang="en-US" sz="1800" dirty="0"/>
              <a:t>cost share and tax credit programs.  Contains an accounting system for tracking dollars committed and spent. Maintained by District field office staff.</a:t>
            </a:r>
          </a:p>
          <a:p>
            <a:pPr marL="404813">
              <a:lnSpc>
                <a:spcPct val="90000"/>
              </a:lnSpc>
            </a:pPr>
            <a:r>
              <a:rPr lang="en-US" sz="1800" dirty="0"/>
              <a:t>Districts develop plans (RMA-Resource Mgt. Area or RPA-Resource Protection Area) that have different buffer strip requirements, noting what additional needs to be done to meet state or NRCS Standards and Specifications.</a:t>
            </a:r>
          </a:p>
          <a:p>
            <a:pPr marL="404813">
              <a:lnSpc>
                <a:spcPct val="90000"/>
              </a:lnSpc>
            </a:pPr>
            <a:r>
              <a:rPr lang="en-US" sz="1800" dirty="0"/>
              <a:t>Completed a report to the Secretary of Natural Resources in November 2010 for “Development of a Strategy to Collect Data Pertaining to the Voluntary Agriculture and Forestry BMPs”. Three Phase Implementation</a:t>
            </a:r>
            <a:r>
              <a:rPr lang="en-US" sz="2000" dirty="0"/>
              <a:t>:</a:t>
            </a:r>
          </a:p>
          <a:p>
            <a:pPr marL="660400" lvl="1">
              <a:lnSpc>
                <a:spcPct val="90000"/>
              </a:lnSpc>
            </a:pPr>
            <a:r>
              <a:rPr lang="en-US" sz="1600" dirty="0"/>
              <a:t>Phase 1-Pilot in 6 Districts to collect and report data. Draft protocols will be developed for collection, spot checking, data entry and other guidance. Adjust current Tracker to collect voluntary practice data.</a:t>
            </a:r>
          </a:p>
          <a:p>
            <a:pPr marL="660400" lvl="1">
              <a:lnSpc>
                <a:spcPct val="90000"/>
              </a:lnSpc>
            </a:pPr>
            <a:r>
              <a:rPr lang="en-US" sz="1600" dirty="0"/>
              <a:t>Phase 2-  Pending funding, the focus of data collection will be for practices to help meet the requirements of TMDL.</a:t>
            </a:r>
          </a:p>
          <a:p>
            <a:pPr marL="660400" lvl="1">
              <a:lnSpc>
                <a:spcPct val="90000"/>
              </a:lnSpc>
            </a:pPr>
            <a:r>
              <a:rPr lang="en-US" sz="1600" dirty="0"/>
              <a:t>Phase 3- Explore collection of functionally equivalent practices and getting approval  to enter them into the Bay Model.</a:t>
            </a:r>
          </a:p>
        </p:txBody>
      </p:sp>
      <p:pic>
        <p:nvPicPr>
          <p:cNvPr id="16391" name="Picture 7"/>
          <p:cNvPicPr>
            <a:picLocks noChangeArrowheads="1"/>
          </p:cNvPicPr>
          <p:nvPr/>
        </p:nvPicPr>
        <p:blipFill>
          <a:blip r:embed="rId4" cstate="print"/>
          <a:srcRect/>
          <a:stretch>
            <a:fillRect/>
          </a:stretch>
        </p:blipFill>
        <p:spPr bwMode="auto">
          <a:xfrm>
            <a:off x="225425" y="152400"/>
            <a:ext cx="8467725" cy="781050"/>
          </a:xfrm>
          <a:prstGeom prst="rect">
            <a:avLst/>
          </a:prstGeom>
          <a:noFill/>
          <a:ln w="9525" cap="flat">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9215"/>
            </a:srgbClr>
          </a:solidFill>
          <a:ln w="9525" cap="flat">
            <a:noFill/>
            <a:round/>
            <a:headEnd type="none" w="med" len="med"/>
            <a:tailEnd type="none" w="med" len="med"/>
          </a:ln>
        </p:spPr>
        <p:txBody>
          <a:bodyPr lIns="0" tIns="0" rIns="0" bIns="0"/>
          <a:lstStyle/>
          <a:p>
            <a:endParaRPr lang="en-US"/>
          </a:p>
        </p:txBody>
      </p:sp>
      <p:sp>
        <p:nvSpPr>
          <p:cNvPr id="14338"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2" name="Group 3"/>
          <p:cNvGrpSpPr>
            <a:grpSpLocks/>
          </p:cNvGrpSpPr>
          <p:nvPr/>
        </p:nvGrpSpPr>
        <p:grpSpPr bwMode="auto">
          <a:xfrm>
            <a:off x="-12700" y="5784850"/>
            <a:ext cx="3414713" cy="1092200"/>
            <a:chOff x="0" y="0"/>
            <a:chExt cx="2151" cy="688"/>
          </a:xfrm>
        </p:grpSpPr>
        <p:pic>
          <p:nvPicPr>
            <p:cNvPr id="14340" name="Picture 4"/>
            <p:cNvPicPr>
              <a:picLocks noChangeArrowheads="1"/>
            </p:cNvPicPr>
            <p:nvPr/>
          </p:nvPicPr>
          <p:blipFill>
            <a:blip r:embed="rId2" cstate="print"/>
            <a:srcRect/>
            <a:stretch>
              <a:fillRect/>
            </a:stretch>
          </p:blipFill>
          <p:spPr bwMode="auto">
            <a:xfrm>
              <a:off x="0" y="0"/>
              <a:ext cx="2151" cy="688"/>
            </a:xfrm>
            <a:prstGeom prst="rect">
              <a:avLst/>
            </a:prstGeom>
            <a:noFill/>
            <a:ln w="9525" cap="flat">
              <a:noFill/>
              <a:miter lim="800000"/>
              <a:headEnd/>
              <a:tailEnd/>
            </a:ln>
          </p:spPr>
        </p:pic>
      </p:grpSp>
      <p:pic>
        <p:nvPicPr>
          <p:cNvPr id="14341"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cap="flat">
            <a:noFill/>
            <a:miter lim="800000"/>
            <a:headEnd/>
            <a:tailEnd/>
          </a:ln>
        </p:spPr>
      </p:pic>
      <p:sp>
        <p:nvSpPr>
          <p:cNvPr id="14342" name="Rectangle 6"/>
          <p:cNvSpPr>
            <a:spLocks noGrp="1" noChangeArrowheads="1"/>
          </p:cNvSpPr>
          <p:nvPr>
            <p:ph type="body" idx="1"/>
          </p:nvPr>
        </p:nvSpPr>
        <p:spPr>
          <a:xfrm>
            <a:off x="482600" y="942975"/>
            <a:ext cx="8178800" cy="5473700"/>
          </a:xfrm>
          <a:ln/>
        </p:spPr>
        <p:txBody>
          <a:bodyPr rIns="81279"/>
          <a:lstStyle/>
          <a:p>
            <a:pPr marL="404813"/>
            <a:r>
              <a:rPr lang="en-US" sz="1800"/>
              <a:t>Three Previous Trials:</a:t>
            </a:r>
          </a:p>
          <a:p>
            <a:pPr marL="660400" lvl="1"/>
            <a:r>
              <a:rPr lang="en-US" sz="1800"/>
              <a:t>Bradford County Farm Visits to 20% of farms. Took one year to complete. Used some aerial photography and did direct mailing to some Municipalities (95% response rate).</a:t>
            </a:r>
          </a:p>
          <a:p>
            <a:pPr marL="660400" lvl="1"/>
            <a:r>
              <a:rPr lang="en-US" sz="1800"/>
              <a:t>Lancaster County BMP Transect using CTIC methodology.  Looked at Core 4 practices with 11 technicians.  Covered approximately 20% of farms in county. Direct mailings also.</a:t>
            </a:r>
          </a:p>
          <a:p>
            <a:pPr marL="660400" lvl="1"/>
            <a:r>
              <a:rPr lang="en-US" sz="1800"/>
              <a:t>RC&amp;D Tillage Survey: in 7 counties using CTIC methodology. Determined residue amounts in the fields at each stop.</a:t>
            </a:r>
          </a:p>
          <a:p>
            <a:pPr marL="404813"/>
            <a:r>
              <a:rPr lang="en-US" sz="1800"/>
              <a:t>Working with Penn State to develop a farmer friendly nutrient evaluation tool or a one stop conservation plan.  Farmer would identify farm and delineate fields and indicate nutrient application into a nutrient balance sheet.  System calculates if farmer meets the requirements (red or green) and farmer adjust rates until acceptable. Plan to add a RUSLE soil loss calculation. If TA dollars are available they would send to Districts to verify or do farmer self certification.</a:t>
            </a:r>
          </a:p>
        </p:txBody>
      </p:sp>
      <p:pic>
        <p:nvPicPr>
          <p:cNvPr id="14343" name="Picture 7"/>
          <p:cNvPicPr>
            <a:picLocks noChangeArrowheads="1"/>
          </p:cNvPicPr>
          <p:nvPr/>
        </p:nvPicPr>
        <p:blipFill>
          <a:blip r:embed="rId4" cstate="print"/>
          <a:srcRect/>
          <a:stretch>
            <a:fillRect/>
          </a:stretch>
        </p:blipFill>
        <p:spPr bwMode="auto">
          <a:xfrm>
            <a:off x="195263" y="-92075"/>
            <a:ext cx="8497887" cy="890588"/>
          </a:xfrm>
          <a:prstGeom prst="rect">
            <a:avLst/>
          </a:prstGeom>
          <a:noFill/>
          <a:ln w="9525" cap="flat">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Public\Ashby Ruddle\Logos\WVDA.jpg"/>
          <p:cNvPicPr>
            <a:picLocks noChangeAspect="1" noChangeArrowheads="1"/>
          </p:cNvPicPr>
          <p:nvPr/>
        </p:nvPicPr>
        <p:blipFill>
          <a:blip r:embed="rId2" cstate="print"/>
          <a:srcRect/>
          <a:stretch>
            <a:fillRect/>
          </a:stretch>
        </p:blipFill>
        <p:spPr bwMode="auto">
          <a:xfrm>
            <a:off x="6781800" y="381000"/>
            <a:ext cx="1847088" cy="1810512"/>
          </a:xfrm>
          <a:prstGeom prst="rect">
            <a:avLst/>
          </a:prstGeom>
          <a:noFill/>
        </p:spPr>
      </p:pic>
      <p:sp>
        <p:nvSpPr>
          <p:cNvPr id="4" name="Content Placeholder 3"/>
          <p:cNvSpPr>
            <a:spLocks noGrp="1"/>
          </p:cNvSpPr>
          <p:nvPr>
            <p:ph idx="1"/>
          </p:nvPr>
        </p:nvSpPr>
        <p:spPr/>
        <p:txBody>
          <a:bodyPr/>
          <a:lstStyle/>
          <a:p>
            <a:r>
              <a:rPr lang="en-US" dirty="0" smtClean="0"/>
              <a:t>Farm by farm inventory </a:t>
            </a:r>
          </a:p>
          <a:p>
            <a:pPr lvl="1"/>
            <a:r>
              <a:rPr lang="en-US" dirty="0" smtClean="0"/>
              <a:t>100 percent of farms by farm visit</a:t>
            </a:r>
          </a:p>
          <a:p>
            <a:endParaRPr lang="en-US" dirty="0" smtClean="0"/>
          </a:p>
          <a:p>
            <a:r>
              <a:rPr lang="en-US" dirty="0" smtClean="0"/>
              <a:t>Plans to collect all Non-cost shared, Voluntary Best Management Practices </a:t>
            </a:r>
          </a:p>
          <a:p>
            <a:endParaRPr lang="en-US" dirty="0" smtClean="0"/>
          </a:p>
          <a:p>
            <a:r>
              <a:rPr lang="en-US" dirty="0" smtClean="0"/>
              <a:t>Would verify through on-site visit by trained personnel while collecting data</a:t>
            </a:r>
            <a:endParaRPr lang="en-US" dirty="0"/>
          </a:p>
        </p:txBody>
      </p:sp>
      <p:sp>
        <p:nvSpPr>
          <p:cNvPr id="3" name="Title 2"/>
          <p:cNvSpPr>
            <a:spLocks noGrp="1"/>
          </p:cNvSpPr>
          <p:nvPr>
            <p:ph type="title"/>
          </p:nvPr>
        </p:nvSpPr>
        <p:spPr/>
        <p:txBody>
          <a:bodyPr/>
          <a:lstStyle/>
          <a:p>
            <a:r>
              <a:rPr lang="en-US" dirty="0" smtClean="0"/>
              <a:t>West Virginia </a:t>
            </a:r>
            <a:endParaRPr lang="en-US" dirty="0"/>
          </a:p>
        </p:txBody>
      </p:sp>
      <p:sp>
        <p:nvSpPr>
          <p:cNvPr id="5" name="Slide Number Placeholder 4"/>
          <p:cNvSpPr>
            <a:spLocks noGrp="1"/>
          </p:cNvSpPr>
          <p:nvPr>
            <p:ph type="sldNum" sz="quarter" idx="10"/>
          </p:nvPr>
        </p:nvSpPr>
        <p:spPr/>
        <p:txBody>
          <a:bodyPr/>
          <a:lstStyle/>
          <a:p>
            <a:pPr>
              <a:defRPr/>
            </a:pPr>
            <a:fld id="{0A228E6A-8501-4836-BC17-269AFC6F10C1}"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9215"/>
            </a:srgbClr>
          </a:solidFill>
          <a:ln w="9525" cap="flat">
            <a:noFill/>
            <a:round/>
            <a:headEnd type="none" w="med" len="med"/>
            <a:tailEnd type="none" w="med" len="med"/>
          </a:ln>
        </p:spPr>
        <p:txBody>
          <a:bodyPr lIns="0" tIns="0" rIns="0" bIns="0"/>
          <a:lstStyle/>
          <a:p>
            <a:endParaRPr lang="en-US"/>
          </a:p>
        </p:txBody>
      </p:sp>
      <p:sp>
        <p:nvSpPr>
          <p:cNvPr id="19458"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2" name="Group 3"/>
          <p:cNvGrpSpPr>
            <a:grpSpLocks/>
          </p:cNvGrpSpPr>
          <p:nvPr/>
        </p:nvGrpSpPr>
        <p:grpSpPr bwMode="auto">
          <a:xfrm>
            <a:off x="-12700" y="5784850"/>
            <a:ext cx="3414713" cy="1092200"/>
            <a:chOff x="0" y="0"/>
            <a:chExt cx="2151" cy="688"/>
          </a:xfrm>
        </p:grpSpPr>
        <p:pic>
          <p:nvPicPr>
            <p:cNvPr id="19460" name="Picture 4"/>
            <p:cNvPicPr>
              <a:picLocks noChangeArrowheads="1"/>
            </p:cNvPicPr>
            <p:nvPr/>
          </p:nvPicPr>
          <p:blipFill>
            <a:blip r:embed="rId2" cstate="print"/>
            <a:srcRect/>
            <a:stretch>
              <a:fillRect/>
            </a:stretch>
          </p:blipFill>
          <p:spPr bwMode="auto">
            <a:xfrm>
              <a:off x="0" y="0"/>
              <a:ext cx="2151" cy="688"/>
            </a:xfrm>
            <a:prstGeom prst="rect">
              <a:avLst/>
            </a:prstGeom>
            <a:noFill/>
            <a:ln w="9525" cap="flat">
              <a:noFill/>
              <a:miter lim="800000"/>
              <a:headEnd/>
              <a:tailEnd/>
            </a:ln>
          </p:spPr>
        </p:pic>
      </p:grpSp>
      <p:pic>
        <p:nvPicPr>
          <p:cNvPr id="19461"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cap="flat">
            <a:noFill/>
            <a:miter lim="800000"/>
            <a:headEnd/>
            <a:tailEnd/>
          </a:ln>
        </p:spPr>
      </p:pic>
      <p:sp>
        <p:nvSpPr>
          <p:cNvPr id="19462" name="Rectangle 6"/>
          <p:cNvSpPr>
            <a:spLocks noGrp="1" noChangeArrowheads="1"/>
          </p:cNvSpPr>
          <p:nvPr>
            <p:ph type="body" idx="1"/>
          </p:nvPr>
        </p:nvSpPr>
        <p:spPr>
          <a:xfrm>
            <a:off x="-19050" y="764704"/>
            <a:ext cx="9144000" cy="6093296"/>
          </a:xfrm>
          <a:ln/>
        </p:spPr>
        <p:txBody>
          <a:bodyPr rIns="81279">
            <a:normAutofit fontScale="70000" lnSpcReduction="20000"/>
          </a:bodyPr>
          <a:lstStyle/>
          <a:p>
            <a:pPr marL="609600" lvl="1"/>
            <a:r>
              <a:rPr lang="en-US" sz="2400" dirty="0" smtClean="0"/>
              <a:t>NY State reports BMPs implementation to the EPA through the Upper Susquehanna Coalition  (USC) of 16 Soil and Water Conservation Districts  in NY</a:t>
            </a:r>
          </a:p>
          <a:p>
            <a:pPr marL="323850" lvl="1" indent="0">
              <a:buNone/>
            </a:pPr>
            <a:endParaRPr lang="en-US" sz="500" dirty="0" smtClean="0"/>
          </a:p>
          <a:p>
            <a:pPr marL="609600" lvl="1"/>
            <a:r>
              <a:rPr lang="en-US" sz="2400" dirty="0" smtClean="0"/>
              <a:t>The process for collecting farmer initiated BMPs starts with the state funded Agricultural Environmental Management (AEM) program</a:t>
            </a:r>
          </a:p>
          <a:p>
            <a:pPr marL="323850" lvl="1" indent="0">
              <a:buNone/>
            </a:pPr>
            <a:endParaRPr lang="en-US" sz="500" dirty="0" smtClean="0"/>
          </a:p>
          <a:p>
            <a:pPr marL="609600" lvl="1"/>
            <a:r>
              <a:rPr lang="en-US" sz="2400" dirty="0" smtClean="0"/>
              <a:t>AEM is the “umbrella program” that provides a consistent format to efficiently identify environmental concerns and opportunities through a comprehensive on-farm assessment</a:t>
            </a:r>
          </a:p>
          <a:p>
            <a:pPr marL="323850" lvl="1" indent="0">
              <a:buNone/>
            </a:pPr>
            <a:endParaRPr lang="en-US" sz="500" dirty="0" smtClean="0"/>
          </a:p>
          <a:p>
            <a:pPr marL="609600" lvl="1"/>
            <a:r>
              <a:rPr lang="en-US" sz="2400" dirty="0" smtClean="0"/>
              <a:t>AEM is </a:t>
            </a:r>
            <a:r>
              <a:rPr lang="en-US" sz="2400" dirty="0"/>
              <a:t>a progressive planning process where district staff use worksheets to take the farmer through a five-tiered process that includes inventory, assessment, plan development, implementation and evaluation that documents the farmers environmental issues and takes into account the farmers resources and </a:t>
            </a:r>
            <a:r>
              <a:rPr lang="en-US" sz="2400" dirty="0" smtClean="0"/>
              <a:t>timelines</a:t>
            </a:r>
          </a:p>
          <a:p>
            <a:pPr marL="323850" lvl="1" indent="0">
              <a:buNone/>
            </a:pPr>
            <a:endParaRPr lang="en-US" sz="500" dirty="0" smtClean="0"/>
          </a:p>
          <a:p>
            <a:pPr marL="609600" lvl="1"/>
            <a:r>
              <a:rPr lang="en-US" sz="2400" dirty="0" smtClean="0"/>
              <a:t>This approach has been in place for over a decade and has strong Ag community support. Data collection is performed or verified by trained Ag technicians during individual farm visits</a:t>
            </a:r>
          </a:p>
          <a:p>
            <a:pPr marL="323850" lvl="1" indent="0">
              <a:buNone/>
            </a:pPr>
            <a:endParaRPr lang="en-US" sz="500" dirty="0" smtClean="0"/>
          </a:p>
          <a:p>
            <a:pPr marL="609600" lvl="1"/>
            <a:r>
              <a:rPr lang="en-US" sz="2400" dirty="0"/>
              <a:t>T</a:t>
            </a:r>
            <a:r>
              <a:rPr lang="en-US" sz="2400" dirty="0" smtClean="0"/>
              <a:t>he USC’s goal is to collect data on as many conservation practices as possible whether the practice was cost-shared or paid exclusively by the farmer</a:t>
            </a:r>
          </a:p>
          <a:p>
            <a:pPr marL="323850" lvl="1" indent="0">
              <a:buNone/>
            </a:pPr>
            <a:endParaRPr lang="en-US" sz="500" dirty="0" smtClean="0"/>
          </a:p>
          <a:p>
            <a:pPr marL="609600" lvl="1"/>
            <a:r>
              <a:rPr lang="en-US" sz="2400" dirty="0" smtClean="0"/>
              <a:t>The USC is collecting data on non-cost shared practices even if they fail to meet EPA or NRCS standards but have functional equivalency</a:t>
            </a:r>
          </a:p>
          <a:p>
            <a:pPr marL="323850" lvl="1" indent="0">
              <a:buNone/>
            </a:pPr>
            <a:endParaRPr lang="en-US" sz="500" dirty="0" smtClean="0"/>
          </a:p>
          <a:p>
            <a:pPr marL="609600" lvl="1"/>
            <a:r>
              <a:rPr lang="en-US" sz="2400" dirty="0" smtClean="0"/>
              <a:t>The scope and depth of USC partnerships has created strong                        relationships with key agencies to help the USC provide reliable, consistent data with a network to communicate strategy and outcomes</a:t>
            </a:r>
          </a:p>
          <a:p>
            <a:pPr marL="323850" lvl="1" indent="0">
              <a:buNone/>
            </a:pPr>
            <a:endParaRPr lang="en-US" sz="2100" dirty="0" smtClean="0"/>
          </a:p>
          <a:p>
            <a:pPr marL="609600" lvl="1"/>
            <a:endParaRPr lang="en-US" sz="2100" dirty="0"/>
          </a:p>
        </p:txBody>
      </p:sp>
      <p:pic>
        <p:nvPicPr>
          <p:cNvPr id="19463" name="Picture 7"/>
          <p:cNvPicPr>
            <a:picLocks noChangeArrowheads="1"/>
          </p:cNvPicPr>
          <p:nvPr/>
        </p:nvPicPr>
        <p:blipFill>
          <a:blip r:embed="rId4" cstate="print"/>
          <a:srcRect/>
          <a:stretch>
            <a:fillRect/>
          </a:stretch>
        </p:blipFill>
        <p:spPr bwMode="auto">
          <a:xfrm>
            <a:off x="195263" y="2743"/>
            <a:ext cx="8497887" cy="977985"/>
          </a:xfrm>
          <a:prstGeom prst="rect">
            <a:avLst/>
          </a:prstGeom>
          <a:noFill/>
          <a:ln w="9525" cap="flat">
            <a:noFill/>
            <a:miter lim="800000"/>
            <a:headEnd/>
            <a:tailEnd/>
          </a:ln>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01000" y="152400"/>
            <a:ext cx="746848" cy="762000"/>
          </a:xfrm>
          <a:prstGeom prst="rect">
            <a:avLst/>
          </a:prstGeom>
        </p:spPr>
      </p:pic>
      <p:sp>
        <p:nvSpPr>
          <p:cNvPr id="10" name="Slide Number Placeholder 9"/>
          <p:cNvSpPr>
            <a:spLocks noGrp="1"/>
          </p:cNvSpPr>
          <p:nvPr>
            <p:ph type="sldNum" sz="quarter" idx="10"/>
          </p:nvPr>
        </p:nvSpPr>
        <p:spPr/>
        <p:txBody>
          <a:bodyPr/>
          <a:lstStyle/>
          <a:p>
            <a:pPr>
              <a:defRPr/>
            </a:pPr>
            <a:fld id="{0A228E6A-8501-4836-BC17-269AFC6F10C1}" type="slidenum">
              <a:rPr lang="en-US" smtClean="0"/>
              <a:pPr>
                <a:defRPr/>
              </a:pPr>
              <a:t>25</a:t>
            </a:fld>
            <a:endParaRPr lang="en-US"/>
          </a:p>
        </p:txBody>
      </p:sp>
    </p:spTree>
    <p:extLst>
      <p:ext uri="{BB962C8B-B14F-4D97-AF65-F5344CB8AC3E}">
        <p14:creationId xmlns="" xmlns:p14="http://schemas.microsoft.com/office/powerpoint/2010/main" val="9697360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1"/>
          <p:cNvSpPr>
            <a:spLocks/>
          </p:cNvSpPr>
          <p:nvPr/>
        </p:nvSpPr>
        <p:spPr bwMode="auto">
          <a:xfrm>
            <a:off x="500063" y="5945188"/>
            <a:ext cx="4940300" cy="920750"/>
          </a:xfrm>
          <a:custGeom>
            <a:avLst/>
            <a:gdLst/>
            <a:ahLst/>
            <a:cxnLst>
              <a:cxn ang="0">
                <a:pos x="0" y="128"/>
              </a:cxn>
              <a:cxn ang="0">
                <a:pos x="21600" y="21600"/>
              </a:cxn>
              <a:cxn ang="0">
                <a:pos x="16039" y="21600"/>
              </a:cxn>
              <a:cxn ang="0">
                <a:pos x="3" y="0"/>
              </a:cxn>
            </a:cxnLst>
            <a:rect l="0" t="0" r="r" b="b"/>
            <a:pathLst>
              <a:path w="21600" h="21600">
                <a:moveTo>
                  <a:pt x="0" y="128"/>
                </a:moveTo>
                <a:lnTo>
                  <a:pt x="21600" y="21600"/>
                </a:lnTo>
                <a:lnTo>
                  <a:pt x="16039" y="21600"/>
                </a:lnTo>
                <a:lnTo>
                  <a:pt x="3" y="0"/>
                </a:lnTo>
              </a:path>
            </a:pathLst>
          </a:custGeom>
          <a:solidFill>
            <a:srgbClr val="9FCBDC">
              <a:alpha val="39215"/>
            </a:srgbClr>
          </a:solidFill>
          <a:ln w="9525" cap="flat">
            <a:noFill/>
            <a:round/>
            <a:headEnd type="none" w="med" len="med"/>
            <a:tailEnd type="none" w="med" len="med"/>
          </a:ln>
        </p:spPr>
        <p:txBody>
          <a:bodyPr lIns="0" tIns="0" rIns="0" bIns="0"/>
          <a:lstStyle/>
          <a:p>
            <a:endParaRPr lang="en-US"/>
          </a:p>
        </p:txBody>
      </p:sp>
      <p:sp>
        <p:nvSpPr>
          <p:cNvPr id="18434" name="Freeform 2"/>
          <p:cNvSpPr>
            <a:spLocks/>
          </p:cNvSpPr>
          <p:nvPr/>
        </p:nvSpPr>
        <p:spPr bwMode="auto">
          <a:xfrm>
            <a:off x="485775" y="5938838"/>
            <a:ext cx="3690938" cy="933450"/>
          </a:xfrm>
          <a:custGeom>
            <a:avLst/>
            <a:gdLst/>
            <a:ahLst/>
            <a:cxnLst>
              <a:cxn ang="0">
                <a:pos x="0" y="0"/>
              </a:cxn>
              <a:cxn ang="0">
                <a:pos x="21600" y="21490"/>
              </a:cxn>
              <a:cxn ang="0">
                <a:pos x="17057" y="21600"/>
              </a:cxn>
              <a:cxn ang="0">
                <a:pos x="46" y="147"/>
              </a:cxn>
            </a:cxnLst>
            <a:rect l="0" t="0" r="r" b="b"/>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2" name="Group 3"/>
          <p:cNvGrpSpPr>
            <a:grpSpLocks/>
          </p:cNvGrpSpPr>
          <p:nvPr/>
        </p:nvGrpSpPr>
        <p:grpSpPr bwMode="auto">
          <a:xfrm>
            <a:off x="-12700" y="5784850"/>
            <a:ext cx="3414713" cy="1092200"/>
            <a:chOff x="0" y="0"/>
            <a:chExt cx="2151" cy="688"/>
          </a:xfrm>
        </p:grpSpPr>
        <p:pic>
          <p:nvPicPr>
            <p:cNvPr id="18436" name="Picture 4"/>
            <p:cNvPicPr>
              <a:picLocks noChangeArrowheads="1"/>
            </p:cNvPicPr>
            <p:nvPr/>
          </p:nvPicPr>
          <p:blipFill>
            <a:blip r:embed="rId2" cstate="print"/>
            <a:srcRect/>
            <a:stretch>
              <a:fillRect/>
            </a:stretch>
          </p:blipFill>
          <p:spPr bwMode="auto">
            <a:xfrm>
              <a:off x="0" y="0"/>
              <a:ext cx="2151" cy="688"/>
            </a:xfrm>
            <a:prstGeom prst="rect">
              <a:avLst/>
            </a:prstGeom>
            <a:noFill/>
            <a:ln w="9525" cap="flat">
              <a:noFill/>
              <a:miter lim="800000"/>
              <a:headEnd/>
              <a:tailEnd/>
            </a:ln>
          </p:spPr>
        </p:pic>
      </p:grpSp>
      <p:pic>
        <p:nvPicPr>
          <p:cNvPr id="18437"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cap="flat">
            <a:noFill/>
            <a:miter lim="800000"/>
            <a:headEnd/>
            <a:tailEnd/>
          </a:ln>
        </p:spPr>
      </p:pic>
      <p:sp>
        <p:nvSpPr>
          <p:cNvPr id="18438" name="Rectangle 6"/>
          <p:cNvSpPr>
            <a:spLocks noGrp="1" noChangeArrowheads="1"/>
          </p:cNvSpPr>
          <p:nvPr>
            <p:ph type="body" idx="1"/>
          </p:nvPr>
        </p:nvSpPr>
        <p:spPr>
          <a:xfrm>
            <a:off x="457200" y="990600"/>
            <a:ext cx="8229600" cy="5135563"/>
          </a:xfrm>
          <a:ln/>
        </p:spPr>
        <p:txBody>
          <a:bodyPr rIns="81279"/>
          <a:lstStyle/>
          <a:p>
            <a:pPr marL="404813"/>
            <a:r>
              <a:rPr lang="en-US" sz="2000" dirty="0"/>
              <a:t>Utilizing NRCS Toolkit to collect federal, state and 319 cost-shared practices. Also have a state voluntary nutrient management reporting requirement. Tracking manure transport. There are some NGO practices applied in the state.</a:t>
            </a:r>
          </a:p>
          <a:p>
            <a:pPr marL="404813"/>
            <a:r>
              <a:rPr lang="en-US" sz="2000" dirty="0"/>
              <a:t>Current pilots:</a:t>
            </a:r>
          </a:p>
          <a:p>
            <a:pPr marL="660400" lvl="1"/>
            <a:r>
              <a:rPr lang="en-US" sz="2000" dirty="0"/>
              <a:t>Working with Poultry Companies to compile information on voluntary and non-cost shared practices using a check sheet by Flock supervisors.</a:t>
            </a:r>
          </a:p>
          <a:p>
            <a:pPr marL="660400" lvl="1"/>
            <a:r>
              <a:rPr lang="en-US" sz="2000" dirty="0"/>
              <a:t>FSA collected data last fall on cover crops when farmers came in to report to get a better handle of actual acreage. Asked if it was a cover crop or commodity crop</a:t>
            </a:r>
            <a:r>
              <a:rPr lang="en-US" sz="2000" dirty="0" smtClean="0"/>
              <a:t>.</a:t>
            </a:r>
          </a:p>
          <a:p>
            <a:pPr marL="660400" lvl="1"/>
            <a:r>
              <a:rPr lang="en-US" sz="2000" dirty="0" smtClean="0"/>
              <a:t>Dept of Ag. </a:t>
            </a:r>
            <a:r>
              <a:rPr lang="en-US" sz="2000" smtClean="0"/>
              <a:t>State Statistician </a:t>
            </a:r>
            <a:r>
              <a:rPr lang="en-US" sz="2000" dirty="0" smtClean="0"/>
              <a:t>working on survey of voluntary installation of non-cost shared irrigation systems being installed </a:t>
            </a:r>
            <a:endParaRPr lang="en-US" sz="2000" dirty="0"/>
          </a:p>
          <a:p>
            <a:pPr marL="404813">
              <a:buFont typeface="Arial" charset="0"/>
              <a:buChar char="•"/>
            </a:pPr>
            <a:r>
              <a:rPr lang="en-US" sz="2000" dirty="0"/>
              <a:t>Interested in collecting functionally equivalent practices (primarily buffers). Have not developed a system to collect voluntary practices.</a:t>
            </a:r>
          </a:p>
        </p:txBody>
      </p:sp>
      <p:pic>
        <p:nvPicPr>
          <p:cNvPr id="18439" name="Picture 7"/>
          <p:cNvPicPr>
            <a:picLocks noChangeArrowheads="1"/>
          </p:cNvPicPr>
          <p:nvPr/>
        </p:nvPicPr>
        <p:blipFill>
          <a:blip r:embed="rId4" cstate="print"/>
          <a:srcRect/>
          <a:stretch>
            <a:fillRect/>
          </a:stretch>
        </p:blipFill>
        <p:spPr bwMode="auto">
          <a:xfrm>
            <a:off x="225425" y="195263"/>
            <a:ext cx="8467725" cy="804862"/>
          </a:xfrm>
          <a:prstGeom prst="rect">
            <a:avLst/>
          </a:prstGeom>
          <a:noFill/>
          <a:ln w="9525" cap="flat">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6867"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6868" name="Group 3"/>
          <p:cNvGrpSpPr>
            <a:grpSpLocks/>
          </p:cNvGrpSpPr>
          <p:nvPr/>
        </p:nvGrpSpPr>
        <p:grpSpPr bwMode="auto">
          <a:xfrm>
            <a:off x="-12700" y="5784850"/>
            <a:ext cx="3414713" cy="1092200"/>
            <a:chOff x="0" y="0"/>
            <a:chExt cx="2151" cy="688"/>
          </a:xfrm>
        </p:grpSpPr>
        <p:pic>
          <p:nvPicPr>
            <p:cNvPr id="36872"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36869"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36870" name="Rectangle 6"/>
          <p:cNvSpPr>
            <a:spLocks noGrp="1" noChangeArrowheads="1"/>
          </p:cNvSpPr>
          <p:nvPr>
            <p:ph type="body" idx="1"/>
          </p:nvPr>
        </p:nvSpPr>
        <p:spPr>
          <a:xfrm>
            <a:off x="457200" y="1214438"/>
            <a:ext cx="8229600" cy="5376862"/>
          </a:xfrm>
        </p:spPr>
        <p:txBody>
          <a:bodyPr lIns="0" tIns="0" rIns="5078" bIns="0"/>
          <a:lstStyle/>
          <a:p>
            <a:pPr marL="430213" eaLnBrk="1" hangingPunct="1">
              <a:buFont typeface="Helvetica" charset="0"/>
              <a:buChar char="•"/>
            </a:pPr>
            <a:r>
              <a:rPr lang="en-US" sz="3000" smtClean="0"/>
              <a:t>FSA Data Collection</a:t>
            </a:r>
          </a:p>
          <a:p>
            <a:pPr marL="430213" eaLnBrk="1" hangingPunct="1">
              <a:buFont typeface="Helvetica" charset="0"/>
              <a:buChar char="•"/>
            </a:pPr>
            <a:r>
              <a:rPr lang="en-US" sz="3000" smtClean="0"/>
              <a:t>NASS Data Collection </a:t>
            </a:r>
          </a:p>
          <a:p>
            <a:pPr marL="430213" eaLnBrk="1" hangingPunct="1">
              <a:buFont typeface="Helvetica" charset="0"/>
              <a:buChar char="•"/>
            </a:pPr>
            <a:r>
              <a:rPr lang="en-US" sz="3000" smtClean="0"/>
              <a:t>Geo Agro Conservation Plug-In</a:t>
            </a:r>
          </a:p>
          <a:p>
            <a:pPr marL="430213" eaLnBrk="1" hangingPunct="1">
              <a:buFont typeface="Helvetica" charset="0"/>
              <a:buChar char="•"/>
            </a:pPr>
            <a:r>
              <a:rPr lang="en-US" sz="3000" smtClean="0"/>
              <a:t>World Resource Institute NutrientNet </a:t>
            </a:r>
          </a:p>
          <a:p>
            <a:pPr marL="430213" eaLnBrk="1" hangingPunct="1">
              <a:buFont typeface="Helvetica" charset="0"/>
              <a:buChar char="•"/>
            </a:pPr>
            <a:r>
              <a:rPr lang="en-US" sz="3000" smtClean="0"/>
              <a:t>NRI Conservation Tillage and Nutrient Management Survey</a:t>
            </a:r>
          </a:p>
          <a:p>
            <a:pPr marL="430213" eaLnBrk="1" hangingPunct="1">
              <a:buFont typeface="Helvetica" charset="0"/>
              <a:buChar char="•"/>
            </a:pPr>
            <a:r>
              <a:rPr lang="en-US" sz="3000" smtClean="0"/>
              <a:t>USGS Data Sharing Project (NRCS/FSA Data Transfer)</a:t>
            </a:r>
          </a:p>
          <a:p>
            <a:pPr marL="430213" eaLnBrk="1" hangingPunct="1">
              <a:buFont typeface="Helvetica" charset="0"/>
              <a:buChar char="•"/>
            </a:pPr>
            <a:r>
              <a:rPr lang="en-US" sz="3000" smtClean="0"/>
              <a:t>Conservation Delivery Streamlining Initiative (NRCS)</a:t>
            </a:r>
          </a:p>
        </p:txBody>
      </p:sp>
      <p:sp>
        <p:nvSpPr>
          <p:cNvPr id="36871" name="Rectangle 7"/>
          <p:cNvSpPr>
            <a:spLocks/>
          </p:cNvSpPr>
          <p:nvPr/>
        </p:nvSpPr>
        <p:spPr bwMode="auto">
          <a:xfrm>
            <a:off x="725488" y="469900"/>
            <a:ext cx="7912100" cy="520700"/>
          </a:xfrm>
          <a:prstGeom prst="rect">
            <a:avLst/>
          </a:prstGeom>
          <a:noFill/>
          <a:ln w="12700">
            <a:noFill/>
            <a:miter lim="800000"/>
            <a:headEnd/>
            <a:tailEnd/>
          </a:ln>
        </p:spPr>
        <p:txBody>
          <a:bodyPr lIns="0" tIns="0" rIns="40639" bIns="0"/>
          <a:lstStyle/>
          <a:p>
            <a:pPr marL="39688"/>
            <a:r>
              <a:rPr lang="en-US" sz="3600">
                <a:solidFill>
                  <a:schemeClr val="tx1"/>
                </a:solidFill>
                <a:cs typeface="Arial" charset="0"/>
              </a:rPr>
              <a:t>Other Options to Explore:</a:t>
            </a:r>
          </a:p>
        </p:txBody>
      </p:sp>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7891"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7892" name="Group 3"/>
          <p:cNvGrpSpPr>
            <a:grpSpLocks/>
          </p:cNvGrpSpPr>
          <p:nvPr/>
        </p:nvGrpSpPr>
        <p:grpSpPr bwMode="auto">
          <a:xfrm>
            <a:off x="-12700" y="5784850"/>
            <a:ext cx="3414713" cy="1092200"/>
            <a:chOff x="0" y="0"/>
            <a:chExt cx="2151" cy="688"/>
          </a:xfrm>
        </p:grpSpPr>
        <p:pic>
          <p:nvPicPr>
            <p:cNvPr id="37896"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37893"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37894" name="Rectangle 6"/>
          <p:cNvSpPr>
            <a:spLocks noGrp="1" noChangeArrowheads="1"/>
          </p:cNvSpPr>
          <p:nvPr>
            <p:ph type="body" idx="1"/>
          </p:nvPr>
        </p:nvSpPr>
        <p:spPr/>
        <p:txBody>
          <a:bodyPr lIns="0" tIns="0" rIns="5078" bIns="0"/>
          <a:lstStyle/>
          <a:p>
            <a:pPr marL="430213" eaLnBrk="1" hangingPunct="1">
              <a:buFont typeface="Helvetica" charset="0"/>
              <a:buChar char="•"/>
            </a:pPr>
            <a:r>
              <a:rPr lang="en-US" smtClean="0"/>
              <a:t>States are unified in their desire to collect data on as many practices on the ground as possible.</a:t>
            </a:r>
          </a:p>
          <a:p>
            <a:pPr marL="430213" eaLnBrk="1" hangingPunct="1">
              <a:buFont typeface="Helvetica" charset="0"/>
              <a:buChar char="•"/>
            </a:pPr>
            <a:r>
              <a:rPr lang="en-US" smtClean="0"/>
              <a:t>All wish to do a farm by farm inventory by trained professionals.</a:t>
            </a:r>
          </a:p>
          <a:p>
            <a:pPr marL="430213" eaLnBrk="1" hangingPunct="1">
              <a:buFont typeface="Helvetica" charset="0"/>
              <a:buChar char="•"/>
            </a:pPr>
            <a:r>
              <a:rPr lang="en-US" smtClean="0"/>
              <a:t>All realize this is expensive but gives the best possible results with strong Ag community support.</a:t>
            </a:r>
          </a:p>
          <a:p>
            <a:pPr marL="430213" eaLnBrk="1" hangingPunct="1">
              <a:buFont typeface="Helvetica" charset="0"/>
              <a:buChar char="•"/>
            </a:pPr>
            <a:r>
              <a:rPr lang="en-US" smtClean="0"/>
              <a:t>Money, people and priorities are major issues.</a:t>
            </a:r>
          </a:p>
        </p:txBody>
      </p:sp>
      <p:pic>
        <p:nvPicPr>
          <p:cNvPr id="37895" name="Picture 7"/>
          <p:cNvPicPr>
            <a:picLocks noChangeArrowheads="1"/>
          </p:cNvPicPr>
          <p:nvPr/>
        </p:nvPicPr>
        <p:blipFill>
          <a:blip r:embed="rId4" cstate="print"/>
          <a:srcRect/>
          <a:stretch>
            <a:fillRect/>
          </a:stretch>
        </p:blipFill>
        <p:spPr bwMode="auto">
          <a:xfrm>
            <a:off x="195263" y="268288"/>
            <a:ext cx="8497887" cy="1158875"/>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8915"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8916" name="Group 3"/>
          <p:cNvGrpSpPr>
            <a:grpSpLocks/>
          </p:cNvGrpSpPr>
          <p:nvPr/>
        </p:nvGrpSpPr>
        <p:grpSpPr bwMode="auto">
          <a:xfrm>
            <a:off x="-12700" y="5784850"/>
            <a:ext cx="3414713" cy="1092200"/>
            <a:chOff x="0" y="0"/>
            <a:chExt cx="2151" cy="688"/>
          </a:xfrm>
        </p:grpSpPr>
        <p:pic>
          <p:nvPicPr>
            <p:cNvPr id="38920" name="Picture 4"/>
            <p:cNvPicPr>
              <a:picLocks noChangeArrowheads="1"/>
            </p:cNvPicPr>
            <p:nvPr/>
          </p:nvPicPr>
          <p:blipFill>
            <a:blip r:embed="rId3" cstate="print"/>
            <a:srcRect/>
            <a:stretch>
              <a:fillRect/>
            </a:stretch>
          </p:blipFill>
          <p:spPr bwMode="auto">
            <a:xfrm>
              <a:off x="0" y="0"/>
              <a:ext cx="2151" cy="688"/>
            </a:xfrm>
            <a:prstGeom prst="rect">
              <a:avLst/>
            </a:prstGeom>
            <a:noFill/>
            <a:ln w="9525">
              <a:noFill/>
              <a:miter lim="800000"/>
              <a:headEnd/>
              <a:tailEnd/>
            </a:ln>
          </p:spPr>
        </p:pic>
      </p:grpSp>
      <p:pic>
        <p:nvPicPr>
          <p:cNvPr id="38917" name="Picture 5"/>
          <p:cNvPicPr>
            <a:picLocks noChangeArrowheads="1"/>
          </p:cNvPicPr>
          <p:nvPr/>
        </p:nvPicPr>
        <p:blipFill>
          <a:blip r:embed="rId4" cstate="print"/>
          <a:srcRect/>
          <a:stretch>
            <a:fillRect/>
          </a:stretch>
        </p:blipFill>
        <p:spPr bwMode="auto">
          <a:xfrm>
            <a:off x="-19050" y="5772150"/>
            <a:ext cx="3421063" cy="1109663"/>
          </a:xfrm>
          <a:prstGeom prst="rect">
            <a:avLst/>
          </a:prstGeom>
          <a:noFill/>
          <a:ln w="9525">
            <a:noFill/>
            <a:miter lim="800000"/>
            <a:headEnd/>
            <a:tailEnd/>
          </a:ln>
        </p:spPr>
      </p:pic>
      <p:sp>
        <p:nvSpPr>
          <p:cNvPr id="38918" name="Rectangle 6"/>
          <p:cNvSpPr>
            <a:spLocks noGrp="1" noChangeArrowheads="1"/>
          </p:cNvSpPr>
          <p:nvPr>
            <p:ph type="body" idx="1"/>
          </p:nvPr>
        </p:nvSpPr>
        <p:spPr/>
        <p:txBody>
          <a:bodyPr lIns="0" tIns="0" rIns="5078" bIns="0"/>
          <a:lstStyle/>
          <a:p>
            <a:pPr marL="430213" eaLnBrk="1" hangingPunct="1"/>
            <a:r>
              <a:rPr lang="en-US" smtClean="0"/>
              <a:t>Some states want to collect information on everything (all non-cost shared, meeting NRCS standards or Functional Equivalents).</a:t>
            </a:r>
          </a:p>
          <a:p>
            <a:pPr marL="430213" eaLnBrk="1" hangingPunct="1"/>
            <a:r>
              <a:rPr lang="en-US" smtClean="0"/>
              <a:t>Others want to evaluate the return (in Bay Model credits) for the investment (personnel and system costs) before jumping into action.</a:t>
            </a:r>
          </a:p>
        </p:txBody>
      </p:sp>
      <p:pic>
        <p:nvPicPr>
          <p:cNvPr id="38919" name="Picture 7"/>
          <p:cNvPicPr>
            <a:picLocks noChangeArrowheads="1"/>
          </p:cNvPicPr>
          <p:nvPr/>
        </p:nvPicPr>
        <p:blipFill>
          <a:blip r:embed="rId5" cstate="print"/>
          <a:srcRect/>
          <a:stretch>
            <a:fillRect/>
          </a:stretch>
        </p:blipFill>
        <p:spPr bwMode="auto">
          <a:xfrm>
            <a:off x="195263" y="268288"/>
            <a:ext cx="8497887" cy="1158875"/>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82FC661C-65FF-4668-97DE-DE7AC5EE2496}" type="slidenum">
              <a:rPr lang="en-US" smtClean="0"/>
              <a:pPr/>
              <a:t>3</a:t>
            </a:fld>
            <a:endParaRPr lang="en-US" smtClean="0"/>
          </a:p>
        </p:txBody>
      </p:sp>
      <p:pic>
        <p:nvPicPr>
          <p:cNvPr id="16387" name="Picture 1"/>
          <p:cNvPicPr>
            <a:picLocks noChangeArrowheads="1"/>
          </p:cNvPicPr>
          <p:nvPr/>
        </p:nvPicPr>
        <p:blipFill>
          <a:blip r:embed="rId2" cstate="print"/>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16388" name="Rectangle 2"/>
          <p:cNvSpPr>
            <a:spLocks/>
          </p:cNvSpPr>
          <p:nvPr/>
        </p:nvSpPr>
        <p:spPr bwMode="auto">
          <a:xfrm>
            <a:off x="0" y="0"/>
            <a:ext cx="4572000" cy="6858000"/>
          </a:xfrm>
          <a:prstGeom prst="rect">
            <a:avLst/>
          </a:prstGeom>
          <a:gradFill rotWithShape="0">
            <a:gsLst>
              <a:gs pos="0">
                <a:srgbClr val="B0B0D7"/>
              </a:gs>
              <a:gs pos="100000">
                <a:srgbClr val="D1D1FF">
                  <a:alpha val="0"/>
                </a:srgbClr>
              </a:gs>
            </a:gsLst>
            <a:lin ang="0" scaled="1"/>
          </a:gradFill>
          <a:ln w="9525">
            <a:noFill/>
            <a:miter lim="800000"/>
            <a:headEnd/>
            <a:tailEnd/>
          </a:ln>
        </p:spPr>
        <p:txBody>
          <a:bodyPr lIns="0" tIns="0" rIns="0" bIns="0"/>
          <a:lstStyle/>
          <a:p>
            <a:endParaRPr lang="en-US"/>
          </a:p>
        </p:txBody>
      </p:sp>
      <p:sp>
        <p:nvSpPr>
          <p:cNvPr id="16389" name="Rectangle 3"/>
          <p:cNvSpPr>
            <a:spLocks/>
          </p:cNvSpPr>
          <p:nvPr/>
        </p:nvSpPr>
        <p:spPr bwMode="auto">
          <a:xfrm>
            <a:off x="7558088" y="6489700"/>
            <a:ext cx="155575" cy="215900"/>
          </a:xfrm>
          <a:prstGeom prst="rect">
            <a:avLst/>
          </a:prstGeom>
          <a:noFill/>
          <a:ln w="12700">
            <a:noFill/>
            <a:miter lim="800000"/>
            <a:headEnd/>
            <a:tailEnd/>
          </a:ln>
        </p:spPr>
        <p:txBody>
          <a:bodyPr wrap="none" lIns="0" tIns="0" rIns="40639" bIns="0" anchor="b">
            <a:spAutoFit/>
          </a:bodyPr>
          <a:lstStyle/>
          <a:p>
            <a:pPr marL="39688" algn="ctr"/>
            <a:r>
              <a:rPr lang="en-US">
                <a:solidFill>
                  <a:schemeClr val="tx1"/>
                </a:solidFill>
                <a:latin typeface="Arial Black" charset="0"/>
                <a:ea typeface="Arial Black" charset="0"/>
                <a:cs typeface="Arial Black" charset="0"/>
                <a:sym typeface="Arial Black" charset="0"/>
              </a:rPr>
              <a:t>3</a:t>
            </a:r>
          </a:p>
        </p:txBody>
      </p:sp>
      <p:sp>
        <p:nvSpPr>
          <p:cNvPr id="16390" name="Rectangle 4"/>
          <p:cNvSpPr>
            <a:spLocks noGrp="1" noChangeArrowheads="1"/>
          </p:cNvSpPr>
          <p:nvPr>
            <p:ph type="title"/>
          </p:nvPr>
        </p:nvSpPr>
        <p:spPr>
          <a:xfrm>
            <a:off x="457200" y="-228600"/>
            <a:ext cx="8215313" cy="1190625"/>
          </a:xfrm>
        </p:spPr>
        <p:txBody>
          <a:bodyPr lIns="25400" tIns="25400" rIns="5078" bIns="25400"/>
          <a:lstStyle/>
          <a:p>
            <a:pPr indent="0" algn="ctr" eaLnBrk="1" hangingPunct="1"/>
            <a:r>
              <a:rPr lang="en-US" sz="3800" dirty="0" smtClean="0">
                <a:solidFill>
                  <a:srgbClr val="4D4D4D"/>
                </a:solidFill>
                <a:latin typeface="Arial Bold" charset="0"/>
                <a:cs typeface="Arial Bold" charset="0"/>
                <a:sym typeface="Arial Bold" charset="0"/>
              </a:rPr>
              <a:t>Presidential Executive Order</a:t>
            </a:r>
            <a:endParaRPr lang="en-US" sz="3800" dirty="0" smtClean="0">
              <a:solidFill>
                <a:srgbClr val="4D4D4D"/>
              </a:solidFill>
              <a:latin typeface="Arial Bold" charset="0"/>
              <a:sym typeface="Arial Bold" charset="0"/>
            </a:endParaRPr>
          </a:p>
        </p:txBody>
      </p:sp>
      <p:sp>
        <p:nvSpPr>
          <p:cNvPr id="16391" name="Rectangle 5"/>
          <p:cNvSpPr>
            <a:spLocks noGrp="1" noChangeArrowheads="1"/>
          </p:cNvSpPr>
          <p:nvPr>
            <p:ph type="body" idx="1"/>
          </p:nvPr>
        </p:nvSpPr>
        <p:spPr>
          <a:xfrm>
            <a:off x="304800" y="1219200"/>
            <a:ext cx="8229600" cy="5638800"/>
          </a:xfrm>
        </p:spPr>
        <p:txBody>
          <a:bodyPr lIns="25400" tIns="25400" rIns="5078" bIns="25400"/>
          <a:lstStyle/>
          <a:p>
            <a:pPr eaLnBrk="1" hangingPunct="1">
              <a:lnSpc>
                <a:spcPct val="80000"/>
              </a:lnSpc>
            </a:pPr>
            <a:r>
              <a:rPr lang="en-US" sz="2400" smtClean="0">
                <a:solidFill>
                  <a:srgbClr val="4B4B71"/>
                </a:solidFill>
              </a:rPr>
              <a:t>May 12, 2009: </a:t>
            </a:r>
            <a:br>
              <a:rPr lang="en-US" sz="2400" smtClean="0">
                <a:solidFill>
                  <a:srgbClr val="4B4B71"/>
                </a:solidFill>
              </a:rPr>
            </a:br>
            <a:r>
              <a:rPr lang="en-US" sz="2400" smtClean="0">
                <a:solidFill>
                  <a:srgbClr val="4B4B71"/>
                </a:solidFill>
              </a:rPr>
              <a:t>President Obama issues </a:t>
            </a:r>
            <a:br>
              <a:rPr lang="en-US" sz="2400" smtClean="0">
                <a:solidFill>
                  <a:srgbClr val="4B4B71"/>
                </a:solidFill>
              </a:rPr>
            </a:br>
            <a:r>
              <a:rPr lang="en-US" sz="2400" smtClean="0">
                <a:solidFill>
                  <a:srgbClr val="4B4B71"/>
                </a:solidFill>
              </a:rPr>
              <a:t>Executive Order 13508 </a:t>
            </a:r>
            <a:br>
              <a:rPr lang="en-US" sz="2400" smtClean="0">
                <a:solidFill>
                  <a:srgbClr val="4B4B71"/>
                </a:solidFill>
              </a:rPr>
            </a:br>
            <a:r>
              <a:rPr lang="en-US" sz="2400" smtClean="0">
                <a:solidFill>
                  <a:srgbClr val="4B4B71"/>
                </a:solidFill>
              </a:rPr>
              <a:t>on Chesapeake Bay </a:t>
            </a:r>
            <a:br>
              <a:rPr lang="en-US" sz="2400" smtClean="0">
                <a:solidFill>
                  <a:srgbClr val="4B4B71"/>
                </a:solidFill>
              </a:rPr>
            </a:br>
            <a:r>
              <a:rPr lang="en-US" sz="2400" smtClean="0">
                <a:solidFill>
                  <a:srgbClr val="4B4B71"/>
                </a:solidFill>
              </a:rPr>
              <a:t>Restoration and Protection</a:t>
            </a:r>
            <a:endParaRPr lang="en-US" smtClean="0"/>
          </a:p>
          <a:p>
            <a:pPr eaLnBrk="1" hangingPunct="1">
              <a:lnSpc>
                <a:spcPct val="80000"/>
              </a:lnSpc>
              <a:buFont typeface="Wingdings" pitchFamily="2" charset="2"/>
              <a:buNone/>
            </a:pPr>
            <a:endParaRPr lang="en-US" sz="2400" smtClean="0">
              <a:solidFill>
                <a:srgbClr val="4B4B71"/>
              </a:solidFill>
            </a:endParaRPr>
          </a:p>
          <a:p>
            <a:pPr eaLnBrk="1" hangingPunct="1">
              <a:lnSpc>
                <a:spcPct val="80000"/>
              </a:lnSpc>
              <a:buFont typeface="Wingdings" pitchFamily="2" charset="2"/>
              <a:buNone/>
            </a:pPr>
            <a:endParaRPr lang="en-US" sz="2400" smtClean="0">
              <a:solidFill>
                <a:srgbClr val="4B4B71"/>
              </a:solidFill>
            </a:endParaRPr>
          </a:p>
          <a:p>
            <a:pPr eaLnBrk="1" hangingPunct="1">
              <a:lnSpc>
                <a:spcPct val="80000"/>
              </a:lnSpc>
            </a:pPr>
            <a:r>
              <a:rPr lang="en-US" sz="2400" smtClean="0">
                <a:solidFill>
                  <a:srgbClr val="4B4B71"/>
                </a:solidFill>
              </a:rPr>
              <a:t>Called the Chesapeake </a:t>
            </a:r>
            <a:br>
              <a:rPr lang="en-US" sz="2400" smtClean="0">
                <a:solidFill>
                  <a:srgbClr val="4B4B71"/>
                </a:solidFill>
              </a:rPr>
            </a:br>
            <a:r>
              <a:rPr lang="en-US" sz="2400" smtClean="0">
                <a:solidFill>
                  <a:srgbClr val="4B4B71"/>
                </a:solidFill>
              </a:rPr>
              <a:t>Bay a “national treasure” </a:t>
            </a:r>
            <a:br>
              <a:rPr lang="en-US" sz="2400" smtClean="0">
                <a:solidFill>
                  <a:srgbClr val="4B4B71"/>
                </a:solidFill>
              </a:rPr>
            </a:br>
            <a:r>
              <a:rPr lang="en-US" sz="2400" smtClean="0">
                <a:solidFill>
                  <a:srgbClr val="4B4B71"/>
                </a:solidFill>
              </a:rPr>
              <a:t>and ushered in new era of shared</a:t>
            </a:r>
            <a:br>
              <a:rPr lang="en-US" sz="2400" smtClean="0">
                <a:solidFill>
                  <a:srgbClr val="4B4B71"/>
                </a:solidFill>
              </a:rPr>
            </a:br>
            <a:r>
              <a:rPr lang="en-US" sz="2400" smtClean="0">
                <a:solidFill>
                  <a:srgbClr val="4B4B71"/>
                </a:solidFill>
              </a:rPr>
              <a:t>federal leadership, action and </a:t>
            </a:r>
            <a:br>
              <a:rPr lang="en-US" sz="2400" smtClean="0">
                <a:solidFill>
                  <a:srgbClr val="4B4B71"/>
                </a:solidFill>
              </a:rPr>
            </a:br>
            <a:r>
              <a:rPr lang="en-US" sz="2400" smtClean="0">
                <a:solidFill>
                  <a:srgbClr val="4B4B71"/>
                </a:solidFill>
              </a:rPr>
              <a:t>accountability</a:t>
            </a:r>
          </a:p>
        </p:txBody>
      </p:sp>
      <p:pic>
        <p:nvPicPr>
          <p:cNvPr id="16392" name="Picture 6"/>
          <p:cNvPicPr>
            <a:picLocks noChangeArrowheads="1"/>
          </p:cNvPicPr>
          <p:nvPr/>
        </p:nvPicPr>
        <p:blipFill>
          <a:blip r:embed="rId3" cstate="print"/>
          <a:srcRect/>
          <a:stretch>
            <a:fillRect/>
          </a:stretch>
        </p:blipFill>
        <p:spPr bwMode="auto">
          <a:xfrm>
            <a:off x="4648200" y="1447800"/>
            <a:ext cx="2895600" cy="2274888"/>
          </a:xfrm>
          <a:prstGeom prst="rect">
            <a:avLst/>
          </a:prstGeom>
          <a:noFill/>
          <a:ln w="9525">
            <a:noFill/>
            <a:miter lim="800000"/>
            <a:headEnd/>
            <a:tailEnd/>
          </a:ln>
        </p:spPr>
      </p:pic>
      <p:pic>
        <p:nvPicPr>
          <p:cNvPr id="16393" name="Picture 7"/>
          <p:cNvPicPr>
            <a:picLocks noChangeArrowheads="1"/>
          </p:cNvPicPr>
          <p:nvPr/>
        </p:nvPicPr>
        <p:blipFill>
          <a:blip r:embed="rId4" cstate="print"/>
          <a:srcRect/>
          <a:stretch>
            <a:fillRect/>
          </a:stretch>
        </p:blipFill>
        <p:spPr bwMode="auto">
          <a:xfrm>
            <a:off x="5791200" y="3657600"/>
            <a:ext cx="2767013" cy="207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39939"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39940" name="Group 3"/>
          <p:cNvGrpSpPr>
            <a:grpSpLocks/>
          </p:cNvGrpSpPr>
          <p:nvPr/>
        </p:nvGrpSpPr>
        <p:grpSpPr bwMode="auto">
          <a:xfrm>
            <a:off x="-12700" y="5784850"/>
            <a:ext cx="3414713" cy="1092200"/>
            <a:chOff x="0" y="0"/>
            <a:chExt cx="2151" cy="688"/>
          </a:xfrm>
        </p:grpSpPr>
        <p:pic>
          <p:nvPicPr>
            <p:cNvPr id="39944"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39941"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39942" name="Rectangle 6"/>
          <p:cNvSpPr>
            <a:spLocks noGrp="1" noChangeArrowheads="1"/>
          </p:cNvSpPr>
          <p:nvPr>
            <p:ph type="body" idx="1"/>
          </p:nvPr>
        </p:nvSpPr>
        <p:spPr/>
        <p:txBody>
          <a:bodyPr lIns="0" tIns="0" rIns="5078" bIns="0"/>
          <a:lstStyle/>
          <a:p>
            <a:pPr marL="430213" eaLnBrk="1" hangingPunct="1"/>
            <a:r>
              <a:rPr lang="en-US" smtClean="0"/>
              <a:t>Because there is wide variance in federal and state cost share programs between states there must be a method for collecting any and all practices whether cost shared or not.</a:t>
            </a:r>
          </a:p>
          <a:p>
            <a:pPr marL="430213" eaLnBrk="1" hangingPunct="1"/>
            <a:r>
              <a:rPr lang="en-US" smtClean="0"/>
              <a:t>Example: Cover Crops are cost shared in one state, but not other states. Some receive federal and state funding (double counting issue). Even federal EQIP practices may not be the same from state to state.</a:t>
            </a:r>
          </a:p>
        </p:txBody>
      </p:sp>
      <p:pic>
        <p:nvPicPr>
          <p:cNvPr id="39943" name="Picture 7"/>
          <p:cNvPicPr>
            <a:picLocks noChangeArrowheads="1"/>
          </p:cNvPicPr>
          <p:nvPr/>
        </p:nvPicPr>
        <p:blipFill>
          <a:blip r:embed="rId4" cstate="print"/>
          <a:srcRect/>
          <a:stretch>
            <a:fillRect/>
          </a:stretch>
        </p:blipFill>
        <p:spPr bwMode="auto">
          <a:xfrm>
            <a:off x="195263" y="268288"/>
            <a:ext cx="8497887" cy="1158875"/>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40963"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40964" name="Group 3"/>
          <p:cNvGrpSpPr>
            <a:grpSpLocks/>
          </p:cNvGrpSpPr>
          <p:nvPr/>
        </p:nvGrpSpPr>
        <p:grpSpPr bwMode="auto">
          <a:xfrm>
            <a:off x="-12700" y="5784850"/>
            <a:ext cx="3414713" cy="1092200"/>
            <a:chOff x="0" y="0"/>
            <a:chExt cx="2151" cy="688"/>
          </a:xfrm>
        </p:grpSpPr>
        <p:pic>
          <p:nvPicPr>
            <p:cNvPr id="40968" name="Picture 4"/>
            <p:cNvPicPr>
              <a:picLocks noChangeArrowheads="1"/>
            </p:cNvPicPr>
            <p:nvPr/>
          </p:nvPicPr>
          <p:blipFill>
            <a:blip r:embed="rId3" cstate="print"/>
            <a:srcRect/>
            <a:stretch>
              <a:fillRect/>
            </a:stretch>
          </p:blipFill>
          <p:spPr bwMode="auto">
            <a:xfrm>
              <a:off x="0" y="0"/>
              <a:ext cx="2151" cy="688"/>
            </a:xfrm>
            <a:prstGeom prst="rect">
              <a:avLst/>
            </a:prstGeom>
            <a:noFill/>
            <a:ln w="9525">
              <a:noFill/>
              <a:miter lim="800000"/>
              <a:headEnd/>
              <a:tailEnd/>
            </a:ln>
          </p:spPr>
        </p:pic>
      </p:grpSp>
      <p:pic>
        <p:nvPicPr>
          <p:cNvPr id="40965" name="Picture 5"/>
          <p:cNvPicPr>
            <a:picLocks noChangeArrowheads="1"/>
          </p:cNvPicPr>
          <p:nvPr/>
        </p:nvPicPr>
        <p:blipFill>
          <a:blip r:embed="rId4" cstate="print"/>
          <a:srcRect/>
          <a:stretch>
            <a:fillRect/>
          </a:stretch>
        </p:blipFill>
        <p:spPr bwMode="auto">
          <a:xfrm>
            <a:off x="-19050" y="5772150"/>
            <a:ext cx="3421063" cy="1109663"/>
          </a:xfrm>
          <a:prstGeom prst="rect">
            <a:avLst/>
          </a:prstGeom>
          <a:noFill/>
          <a:ln w="9525">
            <a:noFill/>
            <a:miter lim="800000"/>
            <a:headEnd/>
            <a:tailEnd/>
          </a:ln>
        </p:spPr>
      </p:pic>
      <p:sp>
        <p:nvSpPr>
          <p:cNvPr id="40966" name="Rectangle 6"/>
          <p:cNvSpPr>
            <a:spLocks noGrp="1" noChangeArrowheads="1"/>
          </p:cNvSpPr>
          <p:nvPr>
            <p:ph type="body" idx="1"/>
          </p:nvPr>
        </p:nvSpPr>
        <p:spPr>
          <a:xfrm>
            <a:off x="457200" y="1066800"/>
            <a:ext cx="8229600" cy="5059363"/>
          </a:xfrm>
        </p:spPr>
        <p:txBody>
          <a:bodyPr lIns="0" tIns="0" rIns="5078" bIns="0"/>
          <a:lstStyle/>
          <a:p>
            <a:pPr marL="430213" eaLnBrk="1" hangingPunct="1"/>
            <a:endParaRPr lang="en-US" sz="2000" dirty="0"/>
          </a:p>
          <a:p>
            <a:pPr marL="430213" eaLnBrk="1" hangingPunct="1"/>
            <a:r>
              <a:rPr lang="en-US" sz="2000" dirty="0" smtClean="0"/>
              <a:t>Legal issues surrounding collection of voluntary practices.</a:t>
            </a:r>
          </a:p>
          <a:p>
            <a:pPr marL="430213" eaLnBrk="1" hangingPunct="1"/>
            <a:r>
              <a:rPr lang="en-US" sz="2000" dirty="0" smtClean="0"/>
              <a:t>FOIA for state collected data.</a:t>
            </a:r>
          </a:p>
          <a:p>
            <a:pPr marL="430213" eaLnBrk="1" hangingPunct="1"/>
            <a:r>
              <a:rPr lang="en-US" sz="2000" dirty="0" smtClean="0"/>
              <a:t>Permission from landowners to collect information.</a:t>
            </a:r>
          </a:p>
          <a:p>
            <a:pPr marL="430213" eaLnBrk="1" hangingPunct="1"/>
            <a:r>
              <a:rPr lang="en-US" sz="2000" dirty="0" smtClean="0"/>
              <a:t>Requirement for maintenance of practices.</a:t>
            </a:r>
          </a:p>
          <a:p>
            <a:pPr marL="430213" eaLnBrk="1" hangingPunct="1"/>
            <a:r>
              <a:rPr lang="en-US" sz="2000" dirty="0" smtClean="0"/>
              <a:t>Creating landowner ineligibility for future cost-sharing.</a:t>
            </a:r>
            <a:endParaRPr lang="en-US" sz="2000" dirty="0"/>
          </a:p>
          <a:p>
            <a:pPr marL="430213" eaLnBrk="1" hangingPunct="1"/>
            <a:r>
              <a:rPr lang="en-US" sz="2000" dirty="0" smtClean="0"/>
              <a:t>Data Issues:</a:t>
            </a:r>
          </a:p>
          <a:p>
            <a:pPr marL="685800" lvl="1" eaLnBrk="1" hangingPunct="1"/>
            <a:r>
              <a:rPr lang="en-US" sz="2000" dirty="0" smtClean="0"/>
              <a:t>Defining “functionally equivalent practices”, determining how to credit “almost functional equivalent” practices.</a:t>
            </a:r>
          </a:p>
          <a:p>
            <a:pPr marL="685800" lvl="1" eaLnBrk="1" hangingPunct="1"/>
            <a:r>
              <a:rPr lang="en-US" sz="2000" dirty="0" smtClean="0"/>
              <a:t>Data collection and </a:t>
            </a:r>
            <a:r>
              <a:rPr lang="en-US" sz="2000" u="sng" dirty="0" smtClean="0"/>
              <a:t>verification</a:t>
            </a:r>
            <a:r>
              <a:rPr lang="en-US" sz="2000" dirty="0" smtClean="0"/>
              <a:t> protocol acceptance by CBP partnership.</a:t>
            </a:r>
          </a:p>
          <a:p>
            <a:pPr marL="685800" lvl="1" eaLnBrk="1" hangingPunct="1"/>
            <a:r>
              <a:rPr lang="en-US" sz="2000" dirty="0" smtClean="0"/>
              <a:t>Acceptance of practices and assignment of efficiencies by Ag Working Group and CBP partnership.</a:t>
            </a:r>
          </a:p>
          <a:p>
            <a:pPr marL="685800" lvl="1" eaLnBrk="1" hangingPunct="1"/>
            <a:r>
              <a:rPr lang="en-US" sz="2000" dirty="0" smtClean="0"/>
              <a:t>Double counting on jointly funded practices.</a:t>
            </a:r>
          </a:p>
        </p:txBody>
      </p:sp>
      <p:pic>
        <p:nvPicPr>
          <p:cNvPr id="40967" name="Picture 7"/>
          <p:cNvPicPr>
            <a:picLocks noChangeArrowheads="1"/>
          </p:cNvPicPr>
          <p:nvPr/>
        </p:nvPicPr>
        <p:blipFill>
          <a:blip r:embed="rId5" cstate="print"/>
          <a:srcRect/>
          <a:stretch>
            <a:fillRect/>
          </a:stretch>
        </p:blipFill>
        <p:spPr bwMode="auto">
          <a:xfrm>
            <a:off x="225425" y="165100"/>
            <a:ext cx="8467725" cy="78105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41987"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41988" name="Group 3"/>
          <p:cNvGrpSpPr>
            <a:grpSpLocks/>
          </p:cNvGrpSpPr>
          <p:nvPr/>
        </p:nvGrpSpPr>
        <p:grpSpPr bwMode="auto">
          <a:xfrm>
            <a:off x="-12700" y="5784850"/>
            <a:ext cx="3414713" cy="1092200"/>
            <a:chOff x="0" y="0"/>
            <a:chExt cx="2151" cy="688"/>
          </a:xfrm>
        </p:grpSpPr>
        <p:pic>
          <p:nvPicPr>
            <p:cNvPr id="41992" name="Picture 4"/>
            <p:cNvPicPr>
              <a:picLocks noChangeArrowheads="1"/>
            </p:cNvPicPr>
            <p:nvPr/>
          </p:nvPicPr>
          <p:blipFill>
            <a:blip r:embed="rId3" cstate="print"/>
            <a:srcRect/>
            <a:stretch>
              <a:fillRect/>
            </a:stretch>
          </p:blipFill>
          <p:spPr bwMode="auto">
            <a:xfrm>
              <a:off x="0" y="0"/>
              <a:ext cx="2151" cy="688"/>
            </a:xfrm>
            <a:prstGeom prst="rect">
              <a:avLst/>
            </a:prstGeom>
            <a:noFill/>
            <a:ln w="9525">
              <a:noFill/>
              <a:miter lim="800000"/>
              <a:headEnd/>
              <a:tailEnd/>
            </a:ln>
          </p:spPr>
        </p:pic>
      </p:grpSp>
      <p:pic>
        <p:nvPicPr>
          <p:cNvPr id="41989" name="Picture 5"/>
          <p:cNvPicPr>
            <a:picLocks noChangeArrowheads="1"/>
          </p:cNvPicPr>
          <p:nvPr/>
        </p:nvPicPr>
        <p:blipFill>
          <a:blip r:embed="rId4" cstate="print"/>
          <a:srcRect/>
          <a:stretch>
            <a:fillRect/>
          </a:stretch>
        </p:blipFill>
        <p:spPr bwMode="auto">
          <a:xfrm>
            <a:off x="-19050" y="5772150"/>
            <a:ext cx="3421063" cy="1109663"/>
          </a:xfrm>
          <a:prstGeom prst="rect">
            <a:avLst/>
          </a:prstGeom>
          <a:noFill/>
          <a:ln w="9525">
            <a:noFill/>
            <a:miter lim="800000"/>
            <a:headEnd/>
            <a:tailEnd/>
          </a:ln>
        </p:spPr>
      </p:pic>
      <p:sp>
        <p:nvSpPr>
          <p:cNvPr id="41990" name="Rectangle 6"/>
          <p:cNvSpPr>
            <a:spLocks noGrp="1" noChangeArrowheads="1"/>
          </p:cNvSpPr>
          <p:nvPr>
            <p:ph type="body" idx="1"/>
          </p:nvPr>
        </p:nvSpPr>
        <p:spPr>
          <a:xfrm>
            <a:off x="457200" y="1752600"/>
            <a:ext cx="8229600" cy="4373563"/>
          </a:xfrm>
        </p:spPr>
        <p:txBody>
          <a:bodyPr lIns="0" tIns="0" rIns="5078" bIns="0"/>
          <a:lstStyle/>
          <a:p>
            <a:pPr marL="430213" eaLnBrk="1" hangingPunct="1"/>
            <a:r>
              <a:rPr lang="en-US" sz="2400" dirty="0" smtClean="0"/>
              <a:t>Need a “Plan B” – Back up plan in case Plan A cannot be implemented.</a:t>
            </a:r>
          </a:p>
          <a:p>
            <a:pPr marL="430213" eaLnBrk="1" hangingPunct="1"/>
            <a:endParaRPr lang="en-US" sz="2400" dirty="0" smtClean="0"/>
          </a:p>
          <a:p>
            <a:pPr marL="669925" lvl="2" eaLnBrk="1" hangingPunct="1"/>
            <a:r>
              <a:rPr lang="en-US" sz="2000" dirty="0" smtClean="0"/>
              <a:t>For example, if funding is insufficient for on-farm assessments, what is back-up plan for tracking and verifying non-cost share practices?</a:t>
            </a:r>
          </a:p>
        </p:txBody>
      </p:sp>
      <p:pic>
        <p:nvPicPr>
          <p:cNvPr id="41991" name="Picture 7"/>
          <p:cNvPicPr>
            <a:picLocks noChangeArrowheads="1"/>
          </p:cNvPicPr>
          <p:nvPr/>
        </p:nvPicPr>
        <p:blipFill>
          <a:blip r:embed="rId5" cstate="print"/>
          <a:srcRect/>
          <a:stretch>
            <a:fillRect/>
          </a:stretch>
        </p:blipFill>
        <p:spPr bwMode="auto">
          <a:xfrm>
            <a:off x="225425" y="590550"/>
            <a:ext cx="8467725" cy="78105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indent="0" algn="ctr" eaLnBrk="1" hangingPunct="1"/>
            <a:r>
              <a:rPr lang="en-US" smtClean="0"/>
              <a:t>EPA Supports this Effort</a:t>
            </a:r>
          </a:p>
        </p:txBody>
      </p:sp>
      <p:sp>
        <p:nvSpPr>
          <p:cNvPr id="44035" name="Content Placeholder 2"/>
          <p:cNvSpPr>
            <a:spLocks noGrp="1"/>
          </p:cNvSpPr>
          <p:nvPr>
            <p:ph idx="1"/>
          </p:nvPr>
        </p:nvSpPr>
        <p:spPr>
          <a:xfrm>
            <a:off x="457200" y="1447800"/>
            <a:ext cx="8229600" cy="5148263"/>
          </a:xfrm>
        </p:spPr>
        <p:txBody>
          <a:bodyPr/>
          <a:lstStyle/>
          <a:p>
            <a:pPr eaLnBrk="1" hangingPunct="1"/>
            <a:r>
              <a:rPr lang="en-US" sz="2400" dirty="0" smtClean="0"/>
              <a:t>EPA fully supports crediting verified non-cost share practices in the CBP Watershed Model.</a:t>
            </a:r>
          </a:p>
          <a:p>
            <a:pPr eaLnBrk="1" hangingPunct="1"/>
            <a:r>
              <a:rPr lang="en-US" sz="2400" dirty="0" smtClean="0"/>
              <a:t>NACD has been providing EPA with regular updates.</a:t>
            </a:r>
          </a:p>
          <a:p>
            <a:pPr eaLnBrk="1" hangingPunct="1"/>
            <a:r>
              <a:rPr lang="en-US" sz="2400" dirty="0" smtClean="0"/>
              <a:t>NACD and EPA will be meeting with each state to further discuss state ideas and approaches.</a:t>
            </a:r>
          </a:p>
          <a:p>
            <a:pPr eaLnBrk="1" hangingPunct="1"/>
            <a:r>
              <a:rPr lang="en-US" sz="2400" dirty="0" smtClean="0"/>
              <a:t>EPA goal is to have “no surprise” approach so that everyone knows what data and verification protocols are necessary for data to be counted.</a:t>
            </a:r>
          </a:p>
          <a:p>
            <a:pPr eaLnBrk="1" hangingPunct="1"/>
            <a:r>
              <a:rPr lang="en-US" sz="2400" dirty="0" smtClean="0"/>
              <a:t>EPA has created a new grant program “CBRAP” that provides an additional $11.2 million which can be used to support these data tracking and verification efforts.</a:t>
            </a:r>
          </a:p>
        </p:txBody>
      </p:sp>
      <p:sp>
        <p:nvSpPr>
          <p:cNvPr id="44036" name="Slide Number Placeholder 3"/>
          <p:cNvSpPr>
            <a:spLocks noGrp="1"/>
          </p:cNvSpPr>
          <p:nvPr>
            <p:ph type="sldNum" sz="quarter" idx="10"/>
          </p:nvPr>
        </p:nvSpPr>
        <p:spPr>
          <a:noFill/>
        </p:spPr>
        <p:txBody>
          <a:bodyPr/>
          <a:lstStyle/>
          <a:p>
            <a:fld id="{DB303A8D-34C1-4218-931B-5C61C0567F03}" type="slidenum">
              <a:rPr lang="en-US" smtClean="0"/>
              <a:pPr/>
              <a:t>33</a:t>
            </a:fld>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457200"/>
            <a:ext cx="8229600" cy="1692275"/>
          </a:xfrm>
        </p:spPr>
        <p:txBody>
          <a:bodyPr/>
          <a:lstStyle/>
          <a:p>
            <a:pPr indent="0" algn="ctr" eaLnBrk="1" hangingPunct="1"/>
            <a:r>
              <a:rPr lang="en-US" dirty="0" smtClean="0"/>
              <a:t>Next Steps</a:t>
            </a:r>
          </a:p>
        </p:txBody>
      </p:sp>
      <p:sp>
        <p:nvSpPr>
          <p:cNvPr id="45059" name="Content Placeholder 2"/>
          <p:cNvSpPr>
            <a:spLocks noGrp="1"/>
          </p:cNvSpPr>
          <p:nvPr>
            <p:ph idx="1"/>
          </p:nvPr>
        </p:nvSpPr>
        <p:spPr>
          <a:xfrm>
            <a:off x="381000" y="762000"/>
            <a:ext cx="8229600" cy="5376863"/>
          </a:xfrm>
        </p:spPr>
        <p:txBody>
          <a:bodyPr/>
          <a:lstStyle/>
          <a:p>
            <a:pPr eaLnBrk="1" hangingPunct="1"/>
            <a:r>
              <a:rPr lang="en-US" sz="2400" dirty="0" smtClean="0"/>
              <a:t>Finalize data tracking and verification protocols with USDA, EPA, NACD and States.  Summer 2011.  </a:t>
            </a:r>
          </a:p>
          <a:p>
            <a:pPr lvl="2" eaLnBrk="1" hangingPunct="1"/>
            <a:r>
              <a:rPr lang="en-US" sz="1800" dirty="0" smtClean="0"/>
              <a:t>Protocols would include “Plan B” (back-up plan) in event that Plan A can’t be implemented.</a:t>
            </a:r>
          </a:p>
          <a:p>
            <a:pPr eaLnBrk="1" hangingPunct="1"/>
            <a:endParaRPr lang="en-US" sz="2000" dirty="0" smtClean="0"/>
          </a:p>
          <a:p>
            <a:pPr eaLnBrk="1" hangingPunct="1"/>
            <a:r>
              <a:rPr lang="en-US" sz="2400" dirty="0" smtClean="0"/>
              <a:t>Continue Briefings to Chesapeake Bay Program – Summer/Fall 2011</a:t>
            </a:r>
          </a:p>
          <a:p>
            <a:pPr lvl="2" eaLnBrk="1" hangingPunct="1"/>
            <a:r>
              <a:rPr lang="en-US" sz="1800" dirty="0" smtClean="0"/>
              <a:t>Workgroup NACD has briefed Agriculture Workgroup twice and will continue to provide regular updates.</a:t>
            </a:r>
          </a:p>
          <a:p>
            <a:pPr lvl="2" eaLnBrk="1" hangingPunct="1"/>
            <a:r>
              <a:rPr lang="en-US" sz="1800" dirty="0" smtClean="0"/>
              <a:t>Agriculture Workgroup will prioritize developing effectiveness estimates for any non-cost share practices not meeting NRCS standards.</a:t>
            </a:r>
          </a:p>
          <a:p>
            <a:pPr lvl="1" eaLnBrk="1" hangingPunct="1">
              <a:buFont typeface="Verdana" charset="0"/>
              <a:buNone/>
            </a:pPr>
            <a:endParaRPr lang="en-US" sz="2000" dirty="0" smtClean="0"/>
          </a:p>
          <a:p>
            <a:pPr eaLnBrk="1" hangingPunct="1"/>
            <a:r>
              <a:rPr lang="en-US" sz="2400" dirty="0" smtClean="0"/>
              <a:t>Test protocols.  </a:t>
            </a:r>
          </a:p>
          <a:p>
            <a:pPr eaLnBrk="1" hangingPunct="1">
              <a:buFont typeface="Wingdings 3" charset="2"/>
              <a:buNone/>
            </a:pPr>
            <a:endParaRPr lang="en-US" sz="2000" dirty="0" smtClean="0"/>
          </a:p>
          <a:p>
            <a:pPr eaLnBrk="1" hangingPunct="1"/>
            <a:r>
              <a:rPr lang="en-US" sz="2400" dirty="0" smtClean="0"/>
              <a:t>E.O. Strategy date for implementing protocols is July 2012. </a:t>
            </a:r>
          </a:p>
        </p:txBody>
      </p:sp>
      <p:sp>
        <p:nvSpPr>
          <p:cNvPr id="45060" name="Slide Number Placeholder 3"/>
          <p:cNvSpPr>
            <a:spLocks noGrp="1"/>
          </p:cNvSpPr>
          <p:nvPr>
            <p:ph type="sldNum" sz="quarter" idx="10"/>
          </p:nvPr>
        </p:nvSpPr>
        <p:spPr>
          <a:noFill/>
        </p:spPr>
        <p:txBody>
          <a:bodyPr/>
          <a:lstStyle/>
          <a:p>
            <a:fld id="{E2F98CC5-8B1B-4A23-B576-B54CC3044CA9}"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43011"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43012" name="Group 3"/>
          <p:cNvGrpSpPr>
            <a:grpSpLocks/>
          </p:cNvGrpSpPr>
          <p:nvPr/>
        </p:nvGrpSpPr>
        <p:grpSpPr bwMode="auto">
          <a:xfrm>
            <a:off x="-12700" y="5784850"/>
            <a:ext cx="3414713" cy="1092200"/>
            <a:chOff x="0" y="0"/>
            <a:chExt cx="2151" cy="688"/>
          </a:xfrm>
        </p:grpSpPr>
        <p:pic>
          <p:nvPicPr>
            <p:cNvPr id="43016"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43013"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43014" name="Rectangle 6"/>
          <p:cNvSpPr>
            <a:spLocks noGrp="1" noChangeArrowheads="1"/>
          </p:cNvSpPr>
          <p:nvPr>
            <p:ph type="body" idx="1"/>
          </p:nvPr>
        </p:nvSpPr>
        <p:spPr>
          <a:xfrm>
            <a:off x="457200" y="1422400"/>
            <a:ext cx="8229600" cy="5059363"/>
          </a:xfrm>
        </p:spPr>
        <p:txBody>
          <a:bodyPr lIns="0" tIns="0" rIns="5078" bIns="0"/>
          <a:lstStyle/>
          <a:p>
            <a:pPr marL="430213" eaLnBrk="1" hangingPunct="1"/>
            <a:r>
              <a:rPr lang="en-US" smtClean="0"/>
              <a:t>Land adequately and properly treated from a resource protection perspective.</a:t>
            </a:r>
          </a:p>
          <a:p>
            <a:pPr marL="430213" eaLnBrk="1" hangingPunct="1"/>
            <a:r>
              <a:rPr lang="en-US" smtClean="0"/>
              <a:t>Land that meets the TMDL goal for each acre, field, farm in the watershed.</a:t>
            </a:r>
          </a:p>
          <a:p>
            <a:pPr marL="430213" eaLnBrk="1" hangingPunct="1"/>
            <a:r>
              <a:rPr lang="en-US" smtClean="0"/>
              <a:t>Verify all Conservation Practices, BMP’s on the ground, managed and maintained properly.</a:t>
            </a:r>
          </a:p>
          <a:p>
            <a:pPr marL="430213" eaLnBrk="1" hangingPunct="1"/>
            <a:r>
              <a:rPr lang="en-US" smtClean="0"/>
              <a:t>Viable, vibrant and competitive agricultural production for agricultural producers in the Chesapeake Bay.</a:t>
            </a:r>
          </a:p>
        </p:txBody>
      </p:sp>
      <p:pic>
        <p:nvPicPr>
          <p:cNvPr id="43015" name="Picture 7"/>
          <p:cNvPicPr>
            <a:picLocks noChangeArrowheads="1"/>
          </p:cNvPicPr>
          <p:nvPr/>
        </p:nvPicPr>
        <p:blipFill>
          <a:blip r:embed="rId4" cstate="print"/>
          <a:srcRect/>
          <a:stretch>
            <a:fillRect/>
          </a:stretch>
        </p:blipFill>
        <p:spPr bwMode="auto">
          <a:xfrm>
            <a:off x="225425" y="457200"/>
            <a:ext cx="8467725" cy="78105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p:cNvPicPr>
            <a:picLocks noChangeArrowheads="1"/>
          </p:cNvPicPr>
          <p:nvPr/>
        </p:nvPicPr>
        <p:blipFill>
          <a:blip r:embed="rId2" cstate="print"/>
          <a:srcRect l="3273" t="4234" r="51996" b="18469"/>
          <a:stretch>
            <a:fillRect/>
          </a:stretch>
        </p:blipFill>
        <p:spPr bwMode="auto">
          <a:xfrm>
            <a:off x="0" y="0"/>
            <a:ext cx="9144000" cy="6858000"/>
          </a:xfrm>
          <a:prstGeom prst="rect">
            <a:avLst/>
          </a:prstGeom>
          <a:noFill/>
          <a:ln w="9525">
            <a:noFill/>
            <a:miter lim="800000"/>
            <a:headEnd/>
            <a:tailEnd/>
          </a:ln>
        </p:spPr>
      </p:pic>
      <p:sp>
        <p:nvSpPr>
          <p:cNvPr id="2" name="Oval 1"/>
          <p:cNvSpPr/>
          <p:nvPr/>
        </p:nvSpPr>
        <p:spPr>
          <a:xfrm>
            <a:off x="2819400" y="1752600"/>
            <a:ext cx="2819400" cy="3124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rgbClr val="000000"/>
                </a:solidFill>
              </a:rPr>
              <a:t>States</a:t>
            </a:r>
          </a:p>
          <a:p>
            <a:pPr algn="ctr"/>
            <a:r>
              <a:rPr lang="en-US" sz="1600" dirty="0" smtClean="0">
                <a:solidFill>
                  <a:srgbClr val="000000"/>
                </a:solidFill>
              </a:rPr>
              <a:t>MD: Cons Tracker</a:t>
            </a:r>
          </a:p>
          <a:p>
            <a:pPr algn="ctr"/>
            <a:r>
              <a:rPr lang="en-US" sz="1600" dirty="0" smtClean="0">
                <a:solidFill>
                  <a:srgbClr val="000000"/>
                </a:solidFill>
              </a:rPr>
              <a:t>VA: BMP Tracker</a:t>
            </a:r>
          </a:p>
          <a:p>
            <a:pPr algn="ctr"/>
            <a:r>
              <a:rPr lang="en-US" sz="1600" dirty="0" smtClean="0">
                <a:solidFill>
                  <a:srgbClr val="000000"/>
                </a:solidFill>
              </a:rPr>
              <a:t>PA : Penn State</a:t>
            </a:r>
          </a:p>
          <a:p>
            <a:pPr algn="ctr"/>
            <a:r>
              <a:rPr lang="en-US" sz="1600" dirty="0" smtClean="0">
                <a:solidFill>
                  <a:srgbClr val="000000"/>
                </a:solidFill>
              </a:rPr>
              <a:t>DE: Toolkit</a:t>
            </a:r>
          </a:p>
          <a:p>
            <a:pPr algn="ctr"/>
            <a:r>
              <a:rPr lang="en-US" sz="1600" dirty="0" smtClean="0">
                <a:solidFill>
                  <a:srgbClr val="000000"/>
                </a:solidFill>
              </a:rPr>
              <a:t>WV: Farm by Farm</a:t>
            </a:r>
          </a:p>
          <a:p>
            <a:pPr algn="ctr"/>
            <a:r>
              <a:rPr lang="en-US" sz="1600" dirty="0" smtClean="0">
                <a:solidFill>
                  <a:srgbClr val="000000"/>
                </a:solidFill>
              </a:rPr>
              <a:t>NY: AEM</a:t>
            </a:r>
            <a:endParaRPr lang="en-US" sz="1600" dirty="0">
              <a:solidFill>
                <a:srgbClr val="000000"/>
              </a:solidFill>
            </a:endParaRPr>
          </a:p>
        </p:txBody>
      </p:sp>
      <p:sp>
        <p:nvSpPr>
          <p:cNvPr id="3" name="Oval 2"/>
          <p:cNvSpPr/>
          <p:nvPr/>
        </p:nvSpPr>
        <p:spPr>
          <a:xfrm>
            <a:off x="6248400" y="609600"/>
            <a:ext cx="1676400" cy="16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Forest Service or State Forest Agencies</a:t>
            </a:r>
            <a:endParaRPr lang="en-US" sz="1600" dirty="0">
              <a:solidFill>
                <a:schemeClr val="tx1"/>
              </a:solidFill>
            </a:endParaRPr>
          </a:p>
        </p:txBody>
      </p:sp>
      <p:sp>
        <p:nvSpPr>
          <p:cNvPr id="4" name="Rectangle 3"/>
          <p:cNvSpPr/>
          <p:nvPr/>
        </p:nvSpPr>
        <p:spPr>
          <a:xfrm>
            <a:off x="6629400" y="2971800"/>
            <a:ext cx="16764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EPA funded 319 Practices</a:t>
            </a:r>
            <a:endParaRPr lang="en-US" sz="1600" dirty="0">
              <a:solidFill>
                <a:schemeClr val="tx1"/>
              </a:solidFill>
            </a:endParaRPr>
          </a:p>
        </p:txBody>
      </p:sp>
      <p:sp>
        <p:nvSpPr>
          <p:cNvPr id="5" name="Rounded Rectangle 4"/>
          <p:cNvSpPr/>
          <p:nvPr/>
        </p:nvSpPr>
        <p:spPr>
          <a:xfrm>
            <a:off x="6172200" y="4495800"/>
            <a:ext cx="1676400" cy="2057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Easements Databases: States, NRCS, NGO’s</a:t>
            </a:r>
            <a:r>
              <a:rPr lang="en-US" sz="1600" dirty="0">
                <a:solidFill>
                  <a:schemeClr val="tx1"/>
                </a:solidFill>
              </a:rPr>
              <a:t>;</a:t>
            </a:r>
            <a:r>
              <a:rPr lang="en-US" sz="1600" dirty="0" smtClean="0">
                <a:solidFill>
                  <a:schemeClr val="tx1"/>
                </a:solidFill>
              </a:rPr>
              <a:t> USFWS- Partners for Wildlife; AFT</a:t>
            </a:r>
            <a:endParaRPr lang="en-US" sz="1600" dirty="0">
              <a:solidFill>
                <a:schemeClr val="tx1"/>
              </a:solidFill>
            </a:endParaRPr>
          </a:p>
        </p:txBody>
      </p:sp>
      <p:sp>
        <p:nvSpPr>
          <p:cNvPr id="6" name="Oval 5"/>
          <p:cNvSpPr/>
          <p:nvPr/>
        </p:nvSpPr>
        <p:spPr>
          <a:xfrm>
            <a:off x="838200" y="4648200"/>
            <a:ext cx="2590800" cy="16002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Environmental Markets: Registries; World Resources Institute; Etc</a:t>
            </a:r>
            <a:r>
              <a:rPr lang="en-US" sz="1600" dirty="0" smtClean="0"/>
              <a:t>.</a:t>
            </a:r>
            <a:endParaRPr lang="en-US" sz="1600" dirty="0"/>
          </a:p>
        </p:txBody>
      </p:sp>
      <p:sp>
        <p:nvSpPr>
          <p:cNvPr id="7" name="Rectangle 6"/>
          <p:cNvSpPr/>
          <p:nvPr/>
        </p:nvSpPr>
        <p:spPr>
          <a:xfrm>
            <a:off x="457200" y="2971800"/>
            <a:ext cx="1905000" cy="121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NRCS: CDSI, Plug In, Toolkit, Protracts</a:t>
            </a:r>
            <a:endParaRPr lang="en-US" sz="1600" dirty="0">
              <a:solidFill>
                <a:srgbClr val="000000"/>
              </a:solidFill>
            </a:endParaRPr>
          </a:p>
        </p:txBody>
      </p:sp>
      <p:sp>
        <p:nvSpPr>
          <p:cNvPr id="8" name="Rounded Rectangle 7"/>
          <p:cNvSpPr/>
          <p:nvPr/>
        </p:nvSpPr>
        <p:spPr>
          <a:xfrm>
            <a:off x="457200" y="1066800"/>
            <a:ext cx="1828800" cy="14478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USGS: NRCS and FSA data</a:t>
            </a:r>
            <a:endParaRPr lang="en-US" sz="1600" dirty="0">
              <a:solidFill>
                <a:schemeClr val="tx1"/>
              </a:solidFill>
            </a:endParaRPr>
          </a:p>
        </p:txBody>
      </p:sp>
      <p:sp>
        <p:nvSpPr>
          <p:cNvPr id="9" name="Rounded Rectangle 8"/>
          <p:cNvSpPr/>
          <p:nvPr/>
        </p:nvSpPr>
        <p:spPr>
          <a:xfrm>
            <a:off x="3810000" y="5562600"/>
            <a:ext cx="17526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Fed, State, local Cost Share</a:t>
            </a:r>
            <a:endParaRPr lang="en-US" sz="1600" dirty="0">
              <a:solidFill>
                <a:srgbClr val="000000"/>
              </a:solidFill>
            </a:endParaRPr>
          </a:p>
        </p:txBody>
      </p:sp>
      <p:sp>
        <p:nvSpPr>
          <p:cNvPr id="10" name="Oval 9"/>
          <p:cNvSpPr/>
          <p:nvPr/>
        </p:nvSpPr>
        <p:spPr>
          <a:xfrm>
            <a:off x="4495800" y="152400"/>
            <a:ext cx="1752600" cy="1295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Voluntary installed by Farmer</a:t>
            </a:r>
            <a:endParaRPr lang="en-US" sz="1600" dirty="0">
              <a:solidFill>
                <a:srgbClr val="000000"/>
              </a:solidFill>
            </a:endParaRPr>
          </a:p>
        </p:txBody>
      </p:sp>
      <p:cxnSp>
        <p:nvCxnSpPr>
          <p:cNvPr id="13" name="Straight Arrow Connector 12"/>
          <p:cNvCxnSpPr>
            <a:stCxn id="7" idx="0"/>
            <a:endCxn id="8" idx="2"/>
          </p:cNvCxnSpPr>
          <p:nvPr/>
        </p:nvCxnSpPr>
        <p:spPr>
          <a:xfrm rot="16200000" flipV="1">
            <a:off x="1162050" y="2724150"/>
            <a:ext cx="457200" cy="381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3"/>
          </p:cNvCxnSpPr>
          <p:nvPr/>
        </p:nvCxnSpPr>
        <p:spPr>
          <a:xfrm>
            <a:off x="2286000" y="1790700"/>
            <a:ext cx="762000" cy="5715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4953000" y="1447800"/>
            <a:ext cx="228600" cy="533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0800000" flipV="1">
            <a:off x="5486400" y="1905000"/>
            <a:ext cx="914400" cy="6858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endCxn id="2" idx="6"/>
          </p:cNvCxnSpPr>
          <p:nvPr/>
        </p:nvCxnSpPr>
        <p:spPr>
          <a:xfrm rot="10800000">
            <a:off x="5638800" y="3314700"/>
            <a:ext cx="914400" cy="1905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rot="10800000">
            <a:off x="5410200" y="4191000"/>
            <a:ext cx="762000" cy="533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4495800" y="4877594"/>
            <a:ext cx="794" cy="68500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6" idx="7"/>
          </p:cNvCxnSpPr>
          <p:nvPr/>
        </p:nvCxnSpPr>
        <p:spPr>
          <a:xfrm flipH="1">
            <a:off x="3049586" y="4572000"/>
            <a:ext cx="227016" cy="31054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7" idx="3"/>
          </p:cNvCxnSpPr>
          <p:nvPr/>
        </p:nvCxnSpPr>
        <p:spPr>
          <a:xfrm>
            <a:off x="2362200" y="3581400"/>
            <a:ext cx="4572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0" y="304801"/>
            <a:ext cx="4419600" cy="461665"/>
          </a:xfrm>
          <a:prstGeom prst="rect">
            <a:avLst/>
          </a:prstGeom>
          <a:solidFill>
            <a:schemeClr val="accent1">
              <a:lumMod val="20000"/>
              <a:lumOff val="8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DATA, DATA EVERYWHERE!</a:t>
            </a:r>
            <a:endParaRPr lang="en-US" sz="2400" b="1" spc="50" dirty="0">
              <a:ln w="11430"/>
              <a:effectLst>
                <a:outerShdw blurRad="76200" dist="50800" dir="5400000" algn="tl" rotWithShape="0">
                  <a:srgbClr val="000000">
                    <a:alpha val="65000"/>
                  </a:srgbClr>
                </a:outerShdw>
              </a:effectLst>
            </a:endParaRPr>
          </a:p>
        </p:txBody>
      </p:sp>
      <p:sp>
        <p:nvSpPr>
          <p:cNvPr id="24" name="Slide Number Placeholder 23"/>
          <p:cNvSpPr>
            <a:spLocks noGrp="1"/>
          </p:cNvSpPr>
          <p:nvPr>
            <p:ph type="sldNum" sz="quarter" idx="10"/>
          </p:nvPr>
        </p:nvSpPr>
        <p:spPr/>
        <p:txBody>
          <a:bodyPr/>
          <a:lstStyle/>
          <a:p>
            <a:pPr>
              <a:defRPr/>
            </a:pPr>
            <a:fld id="{BE4A9929-462E-4EE5-97F0-538BE77073C0}" type="slidenum">
              <a:rPr lang="en-US" smtClean="0"/>
              <a:pPr>
                <a:defRPr/>
              </a:pPr>
              <a:t>36</a:t>
            </a:fld>
            <a:endParaRPr lang="en-US"/>
          </a:p>
        </p:txBody>
      </p:sp>
    </p:spTree>
    <p:extLst>
      <p:ext uri="{BB962C8B-B14F-4D97-AF65-F5344CB8AC3E}">
        <p14:creationId xmlns="" xmlns:p14="http://schemas.microsoft.com/office/powerpoint/2010/main" val="30969305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46083"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46084" name="Group 3"/>
          <p:cNvGrpSpPr>
            <a:grpSpLocks/>
          </p:cNvGrpSpPr>
          <p:nvPr/>
        </p:nvGrpSpPr>
        <p:grpSpPr bwMode="auto">
          <a:xfrm>
            <a:off x="-12700" y="5784850"/>
            <a:ext cx="3414713" cy="1092200"/>
            <a:chOff x="0" y="0"/>
            <a:chExt cx="2151" cy="688"/>
          </a:xfrm>
        </p:grpSpPr>
        <p:pic>
          <p:nvPicPr>
            <p:cNvPr id="46088"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46085"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46086" name="Rectangle 6"/>
          <p:cNvSpPr>
            <a:spLocks noGrp="1" noChangeArrowheads="1"/>
          </p:cNvSpPr>
          <p:nvPr>
            <p:ph type="body" idx="1"/>
          </p:nvPr>
        </p:nvSpPr>
        <p:spPr>
          <a:xfrm>
            <a:off x="1981200" y="2819400"/>
            <a:ext cx="6705600" cy="4038600"/>
          </a:xfrm>
        </p:spPr>
        <p:txBody>
          <a:bodyPr lIns="0" tIns="0" rIns="5078" bIns="0"/>
          <a:lstStyle/>
          <a:p>
            <a:pPr marL="430213" eaLnBrk="1" hangingPunct="1"/>
            <a:r>
              <a:rPr lang="en-US" dirty="0" smtClean="0"/>
              <a:t>Bob Ensor, Project Leader,410-489-7987, Howard SCD;</a:t>
            </a:r>
          </a:p>
          <a:p>
            <a:pPr marL="430213" eaLnBrk="1" hangingPunct="1">
              <a:buFont typeface="Wingdings 3" charset="2"/>
              <a:buNone/>
            </a:pPr>
            <a:r>
              <a:rPr lang="en-US" u="sng" dirty="0" smtClean="0">
                <a:solidFill>
                  <a:srgbClr val="009999"/>
                </a:solidFill>
                <a:hlinkClick r:id="rId4"/>
              </a:rPr>
              <a:t> </a:t>
            </a:r>
            <a:r>
              <a:rPr lang="en-US" dirty="0" smtClean="0">
                <a:solidFill>
                  <a:srgbClr val="009999"/>
                </a:solidFill>
                <a:hlinkClick r:id="rId4"/>
              </a:rPr>
              <a:t>r</a:t>
            </a:r>
            <a:r>
              <a:rPr lang="en-US" u="sng" dirty="0" smtClean="0">
                <a:solidFill>
                  <a:srgbClr val="009999"/>
                </a:solidFill>
                <a:hlinkClick r:id="rId4"/>
              </a:rPr>
              <a:t>ensor@howardcountymd.gov</a:t>
            </a:r>
            <a:endParaRPr lang="en-US" dirty="0" smtClean="0"/>
          </a:p>
          <a:p>
            <a:pPr marL="430213" eaLnBrk="1" hangingPunct="1">
              <a:buFont typeface="Wingdings 3" charset="2"/>
              <a:buNone/>
            </a:pPr>
            <a:endParaRPr lang="en-US" dirty="0" smtClean="0"/>
          </a:p>
          <a:p>
            <a:pPr marL="430213" eaLnBrk="1" hangingPunct="1"/>
            <a:r>
              <a:rPr lang="en-US" dirty="0" smtClean="0"/>
              <a:t>Dana York, Green Earth Connection; 410-708-6794, </a:t>
            </a:r>
            <a:r>
              <a:rPr lang="en-US" u="sng" dirty="0" smtClean="0">
                <a:solidFill>
                  <a:srgbClr val="009999"/>
                </a:solidFill>
                <a:hlinkClick r:id="rId5"/>
              </a:rPr>
              <a:t>dyork818@yahoo.com</a:t>
            </a:r>
            <a:endParaRPr lang="en-US" u="sng" dirty="0" smtClean="0">
              <a:solidFill>
                <a:srgbClr val="009999"/>
              </a:solidFill>
            </a:endParaRPr>
          </a:p>
        </p:txBody>
      </p:sp>
      <p:pic>
        <p:nvPicPr>
          <p:cNvPr id="46087" name="Picture 7"/>
          <p:cNvPicPr>
            <a:picLocks noChangeArrowheads="1"/>
          </p:cNvPicPr>
          <p:nvPr/>
        </p:nvPicPr>
        <p:blipFill>
          <a:blip r:embed="rId6" cstate="print"/>
          <a:srcRect/>
          <a:stretch>
            <a:fillRect/>
          </a:stretch>
        </p:blipFill>
        <p:spPr bwMode="auto">
          <a:xfrm>
            <a:off x="417513" y="933450"/>
            <a:ext cx="8650287" cy="1285875"/>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C8C36CE1-3D9A-430E-ABAB-A4A99E8195F9}" type="slidenum">
              <a:rPr lang="en-US" smtClean="0"/>
              <a:pPr/>
              <a:t>4</a:t>
            </a:fld>
            <a:endParaRPr lang="en-US" smtClean="0"/>
          </a:p>
        </p:txBody>
      </p:sp>
      <p:pic>
        <p:nvPicPr>
          <p:cNvPr id="17411" name="Picture 1"/>
          <p:cNvPicPr>
            <a:picLocks noChangeArrowheads="1"/>
          </p:cNvPicPr>
          <p:nvPr/>
        </p:nvPicPr>
        <p:blipFill>
          <a:blip r:embed="rId3" cstate="print"/>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17412" name="Rectangle 2"/>
          <p:cNvSpPr>
            <a:spLocks/>
          </p:cNvSpPr>
          <p:nvPr/>
        </p:nvSpPr>
        <p:spPr bwMode="auto">
          <a:xfrm>
            <a:off x="0" y="0"/>
            <a:ext cx="4572000" cy="6858000"/>
          </a:xfrm>
          <a:prstGeom prst="rect">
            <a:avLst/>
          </a:prstGeom>
          <a:gradFill rotWithShape="0">
            <a:gsLst>
              <a:gs pos="0">
                <a:srgbClr val="B0B0D7"/>
              </a:gs>
              <a:gs pos="100000">
                <a:srgbClr val="D1D1FF">
                  <a:alpha val="0"/>
                </a:srgbClr>
              </a:gs>
            </a:gsLst>
            <a:lin ang="0" scaled="1"/>
          </a:gradFill>
          <a:ln w="9525">
            <a:noFill/>
            <a:miter lim="800000"/>
            <a:headEnd/>
            <a:tailEnd/>
          </a:ln>
        </p:spPr>
        <p:txBody>
          <a:bodyPr lIns="0" tIns="0" rIns="0" bIns="0"/>
          <a:lstStyle/>
          <a:p>
            <a:endParaRPr lang="en-US"/>
          </a:p>
        </p:txBody>
      </p:sp>
      <p:sp>
        <p:nvSpPr>
          <p:cNvPr id="17413" name="Rectangle 3"/>
          <p:cNvSpPr>
            <a:spLocks/>
          </p:cNvSpPr>
          <p:nvPr/>
        </p:nvSpPr>
        <p:spPr bwMode="auto">
          <a:xfrm>
            <a:off x="7558088" y="6489700"/>
            <a:ext cx="155575" cy="215900"/>
          </a:xfrm>
          <a:prstGeom prst="rect">
            <a:avLst/>
          </a:prstGeom>
          <a:noFill/>
          <a:ln w="12700">
            <a:noFill/>
            <a:miter lim="800000"/>
            <a:headEnd/>
            <a:tailEnd/>
          </a:ln>
        </p:spPr>
        <p:txBody>
          <a:bodyPr wrap="none" lIns="0" tIns="0" rIns="40639" bIns="0" anchor="b">
            <a:spAutoFit/>
          </a:bodyPr>
          <a:lstStyle/>
          <a:p>
            <a:pPr marL="39688" algn="ctr"/>
            <a:r>
              <a:rPr lang="en-US">
                <a:solidFill>
                  <a:schemeClr val="tx1"/>
                </a:solidFill>
                <a:latin typeface="Arial Black" charset="0"/>
                <a:ea typeface="Arial Black" charset="0"/>
                <a:cs typeface="Arial Black" charset="0"/>
                <a:sym typeface="Arial Black" charset="0"/>
              </a:rPr>
              <a:t>4</a:t>
            </a:r>
          </a:p>
        </p:txBody>
      </p:sp>
      <p:sp>
        <p:nvSpPr>
          <p:cNvPr id="17414" name="Rectangle 4"/>
          <p:cNvSpPr>
            <a:spLocks/>
          </p:cNvSpPr>
          <p:nvPr/>
        </p:nvSpPr>
        <p:spPr bwMode="auto">
          <a:xfrm>
            <a:off x="533400" y="1028700"/>
            <a:ext cx="8204200" cy="5143500"/>
          </a:xfrm>
          <a:prstGeom prst="rect">
            <a:avLst/>
          </a:prstGeom>
          <a:noFill/>
          <a:ln w="12700">
            <a:noFill/>
            <a:miter lim="800000"/>
            <a:headEnd/>
            <a:tailEnd/>
          </a:ln>
        </p:spPr>
        <p:txBody>
          <a:bodyPr lIns="0" tIns="0" rIns="40639" bIns="0"/>
          <a:lstStyle/>
          <a:p>
            <a:pPr marL="39688"/>
            <a:r>
              <a:rPr lang="en-US" sz="2000">
                <a:solidFill>
                  <a:srgbClr val="333333"/>
                </a:solidFill>
                <a:latin typeface="Arial Bold" charset="0"/>
                <a:cs typeface="Arial Bold" charset="0"/>
                <a:sym typeface="Arial Bold" charset="0"/>
              </a:rPr>
              <a:t>USDA 2011 Strategy </a:t>
            </a:r>
          </a:p>
          <a:p>
            <a:pPr marL="39688"/>
            <a:endParaRPr lang="en-US" sz="1800">
              <a:solidFill>
                <a:srgbClr val="333333"/>
              </a:solidFill>
              <a:latin typeface="Arial Bold" charset="0"/>
              <a:ea typeface="Lucida Grande" charset="0"/>
              <a:cs typeface="Lucida Grande" charset="0"/>
              <a:sym typeface="Arial Bold" charset="0"/>
            </a:endParaRPr>
          </a:p>
          <a:p>
            <a:pPr marL="39688"/>
            <a:r>
              <a:rPr lang="en-US" sz="2000">
                <a:solidFill>
                  <a:schemeClr val="tx1"/>
                </a:solidFill>
                <a:latin typeface="Arial Bold" charset="0"/>
                <a:cs typeface="Arial Bold" charset="0"/>
                <a:sym typeface="Arial Bold" charset="0"/>
              </a:rPr>
              <a:t>Key Goal: </a:t>
            </a:r>
            <a:r>
              <a:rPr lang="en-US" sz="2000">
                <a:solidFill>
                  <a:schemeClr val="tx1"/>
                </a:solidFill>
                <a:cs typeface="Arial" charset="0"/>
              </a:rPr>
              <a:t>implement new conservation practices on 4 million acres of agricultural lands by 2025.</a:t>
            </a:r>
          </a:p>
          <a:p>
            <a:pPr marL="39688"/>
            <a:endParaRPr lang="en-US" sz="2000">
              <a:solidFill>
                <a:schemeClr val="tx1"/>
              </a:solidFill>
              <a:latin typeface="Arial Bold" charset="0"/>
              <a:ea typeface="Lucida Grande" charset="0"/>
              <a:cs typeface="Lucida Grande" charset="0"/>
              <a:sym typeface="Arial Bold" charset="0"/>
            </a:endParaRPr>
          </a:p>
          <a:p>
            <a:pPr marL="39688"/>
            <a:r>
              <a:rPr lang="en-US" sz="2000">
                <a:solidFill>
                  <a:schemeClr val="tx1"/>
                </a:solidFill>
                <a:latin typeface="Arial Bold" charset="0"/>
                <a:ea typeface="Lucida Grande" charset="0"/>
                <a:cs typeface="Lucida Grande" charset="0"/>
                <a:sym typeface="Arial Bold" charset="0"/>
              </a:rPr>
              <a:t>Key Actions:</a:t>
            </a:r>
          </a:p>
          <a:p>
            <a:pPr marL="39688">
              <a:buClr>
                <a:srgbClr val="4B4B71"/>
              </a:buClr>
              <a:buSzPct val="100000"/>
              <a:buFont typeface="Arial" charset="0"/>
              <a:buChar char="•"/>
            </a:pPr>
            <a:r>
              <a:rPr lang="en-US" sz="1800">
                <a:solidFill>
                  <a:schemeClr val="tx1"/>
                </a:solidFill>
                <a:cs typeface="Arial" charset="0"/>
              </a:rPr>
              <a:t>  Target CBWI funding to priority </a:t>
            </a:r>
          </a:p>
          <a:p>
            <a:pPr marL="39688"/>
            <a:r>
              <a:rPr lang="en-US" sz="1800">
                <a:solidFill>
                  <a:schemeClr val="tx1"/>
                </a:solidFill>
                <a:cs typeface="Arial" charset="0"/>
              </a:rPr>
              <a:t>    watersheds and priority practices.</a:t>
            </a:r>
          </a:p>
          <a:p>
            <a:pPr marL="39688">
              <a:buClr>
                <a:srgbClr val="4B4B71"/>
              </a:buClr>
              <a:buSzPct val="100000"/>
              <a:buFont typeface="Arial" charset="0"/>
              <a:buChar char="•"/>
            </a:pPr>
            <a:r>
              <a:rPr lang="en-US" sz="1800">
                <a:solidFill>
                  <a:schemeClr val="tx1"/>
                </a:solidFill>
                <a:cs typeface="Arial" charset="0"/>
              </a:rPr>
              <a:t>  Lead an interdepartmental Environmental </a:t>
            </a:r>
          </a:p>
          <a:p>
            <a:pPr marL="39688"/>
            <a:r>
              <a:rPr lang="en-US" sz="1800">
                <a:solidFill>
                  <a:schemeClr val="tx1"/>
                </a:solidFill>
                <a:cs typeface="Arial" charset="0"/>
              </a:rPr>
              <a:t>    Market Team to develop the standards </a:t>
            </a:r>
          </a:p>
          <a:p>
            <a:pPr marL="39688"/>
            <a:r>
              <a:rPr lang="en-US" sz="1800">
                <a:solidFill>
                  <a:schemeClr val="tx1"/>
                </a:solidFill>
                <a:cs typeface="Arial" charset="0"/>
              </a:rPr>
              <a:t>    and protocols for environmental markets.</a:t>
            </a:r>
          </a:p>
          <a:p>
            <a:pPr marL="39688">
              <a:lnSpc>
                <a:spcPct val="150000"/>
              </a:lnSpc>
              <a:buClr>
                <a:srgbClr val="4B4B71"/>
              </a:buClr>
              <a:buSzPct val="100000"/>
              <a:buFont typeface="Arial" charset="0"/>
              <a:buChar char="•"/>
            </a:pPr>
            <a:r>
              <a:rPr lang="en-US" sz="1800">
                <a:solidFill>
                  <a:schemeClr val="tx1"/>
                </a:solidFill>
                <a:cs typeface="Arial" charset="0"/>
              </a:rPr>
              <a:t>  </a:t>
            </a:r>
            <a:r>
              <a:rPr lang="en-US" sz="1800">
                <a:solidFill>
                  <a:srgbClr val="A8184B"/>
                </a:solidFill>
                <a:cs typeface="Arial" charset="0"/>
              </a:rPr>
              <a:t>Work to improve the reporting system </a:t>
            </a:r>
          </a:p>
          <a:p>
            <a:pPr marL="39688">
              <a:lnSpc>
                <a:spcPct val="150000"/>
              </a:lnSpc>
            </a:pPr>
            <a:r>
              <a:rPr lang="en-US" sz="1800">
                <a:solidFill>
                  <a:srgbClr val="A8184B"/>
                </a:solidFill>
                <a:cs typeface="Arial" charset="0"/>
              </a:rPr>
              <a:t>    for all conservation practices.</a:t>
            </a:r>
          </a:p>
          <a:p>
            <a:pPr marL="39688">
              <a:lnSpc>
                <a:spcPct val="150000"/>
              </a:lnSpc>
              <a:buClr>
                <a:srgbClr val="4B4B71"/>
              </a:buClr>
              <a:buSzPct val="100000"/>
              <a:buFont typeface="Arial" charset="0"/>
              <a:buChar char="•"/>
            </a:pPr>
            <a:r>
              <a:rPr lang="en-US" sz="1800">
                <a:solidFill>
                  <a:schemeClr val="tx1"/>
                </a:solidFill>
                <a:cs typeface="Arial" charset="0"/>
              </a:rPr>
              <a:t>  Establish Showcase watersheds to </a:t>
            </a:r>
          </a:p>
          <a:p>
            <a:pPr marL="39688">
              <a:lnSpc>
                <a:spcPct val="150000"/>
              </a:lnSpc>
            </a:pPr>
            <a:r>
              <a:rPr lang="en-US" sz="1800">
                <a:solidFill>
                  <a:schemeClr val="tx1"/>
                </a:solidFill>
                <a:cs typeface="Arial" charset="0"/>
              </a:rPr>
              <a:t>    demonstrate results in limited geographic</a:t>
            </a:r>
          </a:p>
          <a:p>
            <a:pPr marL="39688">
              <a:lnSpc>
                <a:spcPct val="150000"/>
              </a:lnSpc>
            </a:pPr>
            <a:r>
              <a:rPr lang="en-US" sz="1800">
                <a:solidFill>
                  <a:schemeClr val="tx1"/>
                </a:solidFill>
                <a:cs typeface="Arial" charset="0"/>
              </a:rPr>
              <a:t>   areas through increased outreach and technical assistance.</a:t>
            </a:r>
          </a:p>
        </p:txBody>
      </p:sp>
      <p:sp>
        <p:nvSpPr>
          <p:cNvPr id="17415" name="Rectangle 5"/>
          <p:cNvSpPr>
            <a:spLocks/>
          </p:cNvSpPr>
          <p:nvPr/>
        </p:nvSpPr>
        <p:spPr bwMode="auto">
          <a:xfrm>
            <a:off x="0" y="152400"/>
            <a:ext cx="9194800" cy="533400"/>
          </a:xfrm>
          <a:prstGeom prst="rect">
            <a:avLst/>
          </a:prstGeom>
          <a:noFill/>
          <a:ln w="12700">
            <a:noFill/>
            <a:miter lim="800000"/>
            <a:headEnd/>
            <a:tailEnd/>
          </a:ln>
        </p:spPr>
        <p:txBody>
          <a:bodyPr lIns="0" tIns="0" rIns="40639" bIns="0" anchor="ctr"/>
          <a:lstStyle/>
          <a:p>
            <a:pPr marL="39688" algn="ctr"/>
            <a:r>
              <a:rPr lang="en-US" sz="3800" dirty="0">
                <a:solidFill>
                  <a:srgbClr val="4D4D4D"/>
                </a:solidFill>
                <a:latin typeface="Arial Bold" charset="0"/>
                <a:cs typeface="Arial Bold" charset="0"/>
                <a:sym typeface="Arial Bold" charset="0"/>
              </a:rPr>
              <a:t>Chesapeake Bay Strategy</a:t>
            </a:r>
          </a:p>
        </p:txBody>
      </p:sp>
      <p:pic>
        <p:nvPicPr>
          <p:cNvPr id="17416" name="Picture 6"/>
          <p:cNvPicPr>
            <a:picLocks noChangeArrowheads="1"/>
          </p:cNvPicPr>
          <p:nvPr/>
        </p:nvPicPr>
        <p:blipFill>
          <a:blip r:embed="rId4" cstate="print"/>
          <a:srcRect/>
          <a:stretch>
            <a:fillRect/>
          </a:stretch>
        </p:blipFill>
        <p:spPr bwMode="auto">
          <a:xfrm>
            <a:off x="7489825" y="2743200"/>
            <a:ext cx="157797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211667C7-6952-4417-A3FB-C4071F1FB29B}" type="slidenum">
              <a:rPr lang="en-US" smtClean="0"/>
              <a:pPr/>
              <a:t>5</a:t>
            </a:fld>
            <a:endParaRPr lang="en-US" smtClean="0"/>
          </a:p>
        </p:txBody>
      </p:sp>
      <p:pic>
        <p:nvPicPr>
          <p:cNvPr id="18435" name="Picture 1"/>
          <p:cNvPicPr>
            <a:picLocks noChangeArrowheads="1"/>
          </p:cNvPicPr>
          <p:nvPr/>
        </p:nvPicPr>
        <p:blipFill>
          <a:blip r:embed="rId3" cstate="print"/>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18436" name="Rectangle 2"/>
          <p:cNvSpPr>
            <a:spLocks/>
          </p:cNvSpPr>
          <p:nvPr/>
        </p:nvSpPr>
        <p:spPr bwMode="auto">
          <a:xfrm>
            <a:off x="0" y="0"/>
            <a:ext cx="4572000" cy="6858000"/>
          </a:xfrm>
          <a:prstGeom prst="rect">
            <a:avLst/>
          </a:prstGeom>
          <a:gradFill rotWithShape="0">
            <a:gsLst>
              <a:gs pos="0">
                <a:srgbClr val="B0B0D7"/>
              </a:gs>
              <a:gs pos="100000">
                <a:srgbClr val="D1D1FF">
                  <a:alpha val="0"/>
                </a:srgbClr>
              </a:gs>
            </a:gsLst>
            <a:lin ang="0" scaled="1"/>
          </a:gradFill>
          <a:ln w="9525">
            <a:noFill/>
            <a:miter lim="800000"/>
            <a:headEnd/>
            <a:tailEnd/>
          </a:ln>
        </p:spPr>
        <p:txBody>
          <a:bodyPr lIns="0" tIns="0" rIns="0" bIns="0"/>
          <a:lstStyle/>
          <a:p>
            <a:endParaRPr lang="en-US"/>
          </a:p>
        </p:txBody>
      </p:sp>
      <p:sp>
        <p:nvSpPr>
          <p:cNvPr id="18437" name="Rectangle 3"/>
          <p:cNvSpPr>
            <a:spLocks/>
          </p:cNvSpPr>
          <p:nvPr/>
        </p:nvSpPr>
        <p:spPr bwMode="auto">
          <a:xfrm>
            <a:off x="7558088" y="6489700"/>
            <a:ext cx="155575" cy="215900"/>
          </a:xfrm>
          <a:prstGeom prst="rect">
            <a:avLst/>
          </a:prstGeom>
          <a:noFill/>
          <a:ln w="12700">
            <a:noFill/>
            <a:miter lim="800000"/>
            <a:headEnd/>
            <a:tailEnd/>
          </a:ln>
        </p:spPr>
        <p:txBody>
          <a:bodyPr wrap="none" lIns="0" tIns="0" rIns="40639" bIns="0" anchor="b">
            <a:spAutoFit/>
          </a:bodyPr>
          <a:lstStyle/>
          <a:p>
            <a:pPr marL="39688" algn="ctr"/>
            <a:r>
              <a:rPr lang="en-US">
                <a:solidFill>
                  <a:schemeClr val="tx1"/>
                </a:solidFill>
                <a:latin typeface="Arial Black" charset="0"/>
                <a:ea typeface="Arial Black" charset="0"/>
                <a:cs typeface="Arial Black" charset="0"/>
                <a:sym typeface="Arial Black" charset="0"/>
              </a:rPr>
              <a:t>3</a:t>
            </a:r>
          </a:p>
        </p:txBody>
      </p:sp>
      <p:sp>
        <p:nvSpPr>
          <p:cNvPr id="18438" name="Rectangle 4"/>
          <p:cNvSpPr>
            <a:spLocks noGrp="1" noChangeArrowheads="1"/>
          </p:cNvSpPr>
          <p:nvPr>
            <p:ph type="title"/>
          </p:nvPr>
        </p:nvSpPr>
        <p:spPr>
          <a:xfrm>
            <a:off x="457200" y="-228600"/>
            <a:ext cx="8215313" cy="1190625"/>
          </a:xfrm>
        </p:spPr>
        <p:txBody>
          <a:bodyPr lIns="25400" tIns="25400" rIns="5078" bIns="25400"/>
          <a:lstStyle/>
          <a:p>
            <a:pPr indent="0" algn="ctr" eaLnBrk="1" hangingPunct="1"/>
            <a:r>
              <a:rPr lang="en-US" sz="3800" dirty="0" smtClean="0">
                <a:solidFill>
                  <a:srgbClr val="4D4D4D"/>
                </a:solidFill>
                <a:latin typeface="Arial Bold" charset="0"/>
                <a:cs typeface="Arial Bold" charset="0"/>
                <a:sym typeface="Arial Bold" charset="0"/>
              </a:rPr>
              <a:t>Presidential Executive Order</a:t>
            </a:r>
            <a:endParaRPr lang="en-US" sz="3800" dirty="0" smtClean="0">
              <a:solidFill>
                <a:srgbClr val="4D4D4D"/>
              </a:solidFill>
              <a:latin typeface="Arial Bold" charset="0"/>
              <a:sym typeface="Arial Bold" charset="0"/>
            </a:endParaRPr>
          </a:p>
        </p:txBody>
      </p:sp>
      <p:sp>
        <p:nvSpPr>
          <p:cNvPr id="18439" name="Rectangle 5"/>
          <p:cNvSpPr>
            <a:spLocks noGrp="1" noChangeArrowheads="1"/>
          </p:cNvSpPr>
          <p:nvPr>
            <p:ph type="body" idx="1"/>
          </p:nvPr>
        </p:nvSpPr>
        <p:spPr>
          <a:xfrm>
            <a:off x="304800" y="1219200"/>
            <a:ext cx="4038600" cy="5638800"/>
          </a:xfrm>
        </p:spPr>
        <p:txBody>
          <a:bodyPr lIns="25400" tIns="25400" rIns="5078" bIns="25400"/>
          <a:lstStyle/>
          <a:p>
            <a:pPr eaLnBrk="1" hangingPunct="1">
              <a:lnSpc>
                <a:spcPct val="80000"/>
              </a:lnSpc>
            </a:pPr>
            <a:r>
              <a:rPr lang="en-US" sz="2400" smtClean="0">
                <a:solidFill>
                  <a:srgbClr val="4B4B71"/>
                </a:solidFill>
              </a:rPr>
              <a:t>Develop a system of accountability for tracking and reporting conservation practices: </a:t>
            </a:r>
          </a:p>
          <a:p>
            <a:pPr lvl="1" eaLnBrk="1" hangingPunct="1">
              <a:lnSpc>
                <a:spcPct val="80000"/>
              </a:lnSpc>
            </a:pPr>
            <a:r>
              <a:rPr lang="en-US" sz="2000" smtClean="0">
                <a:solidFill>
                  <a:srgbClr val="4B4B71"/>
                </a:solidFill>
              </a:rPr>
              <a:t>By July 2012, mechanisms for tracking and reporting of voluntary conservation practices and other best management practices installed on agricultural lands will be developed and implemented.</a:t>
            </a:r>
          </a:p>
        </p:txBody>
      </p:sp>
      <p:pic>
        <p:nvPicPr>
          <p:cNvPr id="18440" name="Picture 6"/>
          <p:cNvPicPr>
            <a:picLocks noChangeArrowheads="1"/>
          </p:cNvPicPr>
          <p:nvPr/>
        </p:nvPicPr>
        <p:blipFill>
          <a:blip r:embed="rId4" cstate="print"/>
          <a:srcRect/>
          <a:stretch>
            <a:fillRect/>
          </a:stretch>
        </p:blipFill>
        <p:spPr bwMode="auto">
          <a:xfrm>
            <a:off x="4648200" y="1447800"/>
            <a:ext cx="2895600" cy="2274888"/>
          </a:xfrm>
          <a:prstGeom prst="rect">
            <a:avLst/>
          </a:prstGeom>
          <a:noFill/>
          <a:ln w="9525">
            <a:noFill/>
            <a:miter lim="800000"/>
            <a:headEnd/>
            <a:tailEnd/>
          </a:ln>
        </p:spPr>
      </p:pic>
      <p:pic>
        <p:nvPicPr>
          <p:cNvPr id="18441" name="Picture 7"/>
          <p:cNvPicPr>
            <a:picLocks noChangeArrowheads="1"/>
          </p:cNvPicPr>
          <p:nvPr/>
        </p:nvPicPr>
        <p:blipFill>
          <a:blip r:embed="rId5" cstate="print"/>
          <a:srcRect/>
          <a:stretch>
            <a:fillRect/>
          </a:stretch>
        </p:blipFill>
        <p:spPr bwMode="auto">
          <a:xfrm>
            <a:off x="5791200" y="3657600"/>
            <a:ext cx="2767013" cy="207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1"/>
          <p:cNvSpPr>
            <a:spLocks/>
          </p:cNvSpPr>
          <p:nvPr/>
        </p:nvSpPr>
        <p:spPr bwMode="auto">
          <a:xfrm>
            <a:off x="500063" y="5945188"/>
            <a:ext cx="4940300" cy="920750"/>
          </a:xfrm>
          <a:custGeom>
            <a:avLst/>
            <a:gdLst>
              <a:gd name="T0" fmla="*/ 0 w 21600"/>
              <a:gd name="T1" fmla="*/ 9914047 h 21600"/>
              <a:gd name="T2" fmla="*/ 2147483647 w 21600"/>
              <a:gd name="T3" fmla="*/ 1673083307 h 21600"/>
              <a:gd name="T4" fmla="*/ 2147483647 w 21600"/>
              <a:gd name="T5" fmla="*/ 1673083307 h 21600"/>
              <a:gd name="T6" fmla="*/ 35885792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rgbClr val="9FCBDC">
              <a:alpha val="37254"/>
            </a:srgbClr>
          </a:solidFill>
          <a:ln w="9525" cap="flat">
            <a:noFill/>
            <a:round/>
            <a:headEnd type="none" w="med" len="med"/>
            <a:tailEnd type="none" w="med" len="med"/>
          </a:ln>
        </p:spPr>
        <p:txBody>
          <a:bodyPr lIns="0" tIns="0" rIns="0" bIns="0"/>
          <a:lstStyle/>
          <a:p>
            <a:endParaRPr lang="en-US"/>
          </a:p>
        </p:txBody>
      </p:sp>
      <p:sp>
        <p:nvSpPr>
          <p:cNvPr id="19459" name="Freeform 2"/>
          <p:cNvSpPr>
            <a:spLocks/>
          </p:cNvSpPr>
          <p:nvPr/>
        </p:nvSpPr>
        <p:spPr bwMode="auto">
          <a:xfrm>
            <a:off x="485775" y="5938838"/>
            <a:ext cx="3690938" cy="933450"/>
          </a:xfrm>
          <a:custGeom>
            <a:avLst/>
            <a:gdLst>
              <a:gd name="T0" fmla="*/ 0 w 21600"/>
              <a:gd name="T1" fmla="*/ 0 h 21600"/>
              <a:gd name="T2" fmla="*/ 2147483647 w 21600"/>
              <a:gd name="T3" fmla="*/ 1734394417 h 21600"/>
              <a:gd name="T4" fmla="*/ 2147483647 w 21600"/>
              <a:gd name="T5" fmla="*/ 1743273943 h 21600"/>
              <a:gd name="T6" fmla="*/ 229503040 w 21600"/>
              <a:gd name="T7" fmla="*/ 118646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cap="flat">
            <a:noFill/>
            <a:round/>
            <a:headEnd type="none" w="med" len="med"/>
            <a:tailEnd type="none" w="med" len="med"/>
          </a:ln>
        </p:spPr>
        <p:txBody>
          <a:bodyPr lIns="0" tIns="0" rIns="0" bIns="0"/>
          <a:lstStyle/>
          <a:p>
            <a:endParaRPr lang="en-US"/>
          </a:p>
        </p:txBody>
      </p:sp>
      <p:grpSp>
        <p:nvGrpSpPr>
          <p:cNvPr id="19460" name="Group 3"/>
          <p:cNvGrpSpPr>
            <a:grpSpLocks/>
          </p:cNvGrpSpPr>
          <p:nvPr/>
        </p:nvGrpSpPr>
        <p:grpSpPr bwMode="auto">
          <a:xfrm>
            <a:off x="-12700" y="5784850"/>
            <a:ext cx="3414713" cy="1092200"/>
            <a:chOff x="0" y="0"/>
            <a:chExt cx="2151" cy="688"/>
          </a:xfrm>
        </p:grpSpPr>
        <p:pic>
          <p:nvPicPr>
            <p:cNvPr id="19464" name="Picture 4"/>
            <p:cNvPicPr>
              <a:picLocks noChangeArrowheads="1"/>
            </p:cNvPicPr>
            <p:nvPr/>
          </p:nvPicPr>
          <p:blipFill>
            <a:blip r:embed="rId2" cstate="print"/>
            <a:srcRect/>
            <a:stretch>
              <a:fillRect/>
            </a:stretch>
          </p:blipFill>
          <p:spPr bwMode="auto">
            <a:xfrm>
              <a:off x="0" y="0"/>
              <a:ext cx="2151" cy="688"/>
            </a:xfrm>
            <a:prstGeom prst="rect">
              <a:avLst/>
            </a:prstGeom>
            <a:noFill/>
            <a:ln w="9525">
              <a:noFill/>
              <a:miter lim="800000"/>
              <a:headEnd/>
              <a:tailEnd/>
            </a:ln>
          </p:spPr>
        </p:pic>
      </p:grpSp>
      <p:pic>
        <p:nvPicPr>
          <p:cNvPr id="19461" name="Picture 5"/>
          <p:cNvPicPr>
            <a:picLocks noChangeArrowheads="1"/>
          </p:cNvPicPr>
          <p:nvPr/>
        </p:nvPicPr>
        <p:blipFill>
          <a:blip r:embed="rId3" cstate="print"/>
          <a:srcRect/>
          <a:stretch>
            <a:fillRect/>
          </a:stretch>
        </p:blipFill>
        <p:spPr bwMode="auto">
          <a:xfrm>
            <a:off x="-19050" y="5772150"/>
            <a:ext cx="3421063" cy="1109663"/>
          </a:xfrm>
          <a:prstGeom prst="rect">
            <a:avLst/>
          </a:prstGeom>
          <a:noFill/>
          <a:ln w="9525">
            <a:noFill/>
            <a:miter lim="800000"/>
            <a:headEnd/>
            <a:tailEnd/>
          </a:ln>
        </p:spPr>
      </p:pic>
      <p:sp>
        <p:nvSpPr>
          <p:cNvPr id="19462" name="Rectangle 6"/>
          <p:cNvSpPr>
            <a:spLocks noGrp="1" noChangeArrowheads="1"/>
          </p:cNvSpPr>
          <p:nvPr>
            <p:ph type="body" idx="1"/>
          </p:nvPr>
        </p:nvSpPr>
        <p:spPr/>
        <p:txBody>
          <a:bodyPr lIns="0" tIns="0" rIns="5078" bIns="0"/>
          <a:lstStyle/>
          <a:p>
            <a:pPr marL="430213" eaLnBrk="1" hangingPunct="1">
              <a:lnSpc>
                <a:spcPct val="80000"/>
              </a:lnSpc>
            </a:pPr>
            <a:r>
              <a:rPr lang="en-US" sz="2400" smtClean="0"/>
              <a:t>To have a full accounting of all conservation practice implementation on Agricultural Lands in the Chesapeake Bay States.</a:t>
            </a:r>
          </a:p>
          <a:p>
            <a:pPr marL="430213" eaLnBrk="1" hangingPunct="1">
              <a:lnSpc>
                <a:spcPct val="80000"/>
              </a:lnSpc>
            </a:pPr>
            <a:r>
              <a:rPr lang="en-US" sz="2400" smtClean="0"/>
              <a:t>Desired Goals:</a:t>
            </a:r>
          </a:p>
          <a:p>
            <a:pPr marL="685800" lvl="1" eaLnBrk="1" hangingPunct="1">
              <a:lnSpc>
                <a:spcPct val="80000"/>
              </a:lnSpc>
            </a:pPr>
            <a:r>
              <a:rPr lang="en-US" sz="2200" smtClean="0"/>
              <a:t>Develop a sustainable cost effective record system for all conservation practices in the 6 Bay States.</a:t>
            </a:r>
          </a:p>
          <a:p>
            <a:pPr marL="685800" lvl="1" eaLnBrk="1" hangingPunct="1">
              <a:lnSpc>
                <a:spcPct val="80000"/>
              </a:lnSpc>
            </a:pPr>
            <a:r>
              <a:rPr lang="en-US" sz="2200" smtClean="0"/>
              <a:t>Reduce differences between state input to EPA.</a:t>
            </a:r>
          </a:p>
          <a:p>
            <a:pPr marL="685800" lvl="1" eaLnBrk="1" hangingPunct="1">
              <a:lnSpc>
                <a:spcPct val="80000"/>
              </a:lnSpc>
            </a:pPr>
            <a:r>
              <a:rPr lang="en-US" sz="2200" smtClean="0"/>
              <a:t>Reduce Agricultural Land Practice TMDL Implementation Requirements.</a:t>
            </a:r>
          </a:p>
          <a:p>
            <a:pPr marL="685800" lvl="1" eaLnBrk="1" hangingPunct="1">
              <a:lnSpc>
                <a:spcPct val="80000"/>
              </a:lnSpc>
            </a:pPr>
            <a:r>
              <a:rPr lang="en-US" sz="2200" smtClean="0"/>
              <a:t>To provide data that will assist in a more accurate estimate of future conservation needs on Agricultural Lands.</a:t>
            </a:r>
          </a:p>
          <a:p>
            <a:pPr marL="685800" lvl="1" eaLnBrk="1" hangingPunct="1">
              <a:lnSpc>
                <a:spcPct val="80000"/>
              </a:lnSpc>
            </a:pPr>
            <a:r>
              <a:rPr lang="en-US" sz="2200" smtClean="0"/>
              <a:t>To effectively direct scarce resources to solutions that get the most cost effective results for water quality while promoting agricultural production sustainability.</a:t>
            </a:r>
          </a:p>
        </p:txBody>
      </p:sp>
      <p:sp>
        <p:nvSpPr>
          <p:cNvPr id="19463" name="Rectangle 7"/>
          <p:cNvSpPr>
            <a:spLocks/>
          </p:cNvSpPr>
          <p:nvPr/>
        </p:nvSpPr>
        <p:spPr bwMode="auto">
          <a:xfrm>
            <a:off x="835025" y="381000"/>
            <a:ext cx="7823200" cy="850900"/>
          </a:xfrm>
          <a:prstGeom prst="rect">
            <a:avLst/>
          </a:prstGeom>
          <a:noFill/>
          <a:ln w="12700">
            <a:noFill/>
            <a:miter lim="800000"/>
            <a:headEnd/>
            <a:tailEnd/>
          </a:ln>
        </p:spPr>
        <p:txBody>
          <a:bodyPr lIns="0" tIns="0" rIns="40639" bIns="0"/>
          <a:lstStyle/>
          <a:p>
            <a:pPr marL="39688"/>
            <a:r>
              <a:rPr lang="en-US" sz="3000" dirty="0">
                <a:solidFill>
                  <a:schemeClr val="tx1"/>
                </a:solidFill>
                <a:cs typeface="Arial" charset="0"/>
              </a:rPr>
              <a:t>Conservation Practice Implementation - Desired Outcome</a:t>
            </a:r>
          </a:p>
        </p:txBody>
      </p:sp>
      <p:sp>
        <p:nvSpPr>
          <p:cNvPr id="9" name="Slide Number Placeholder 8"/>
          <p:cNvSpPr>
            <a:spLocks noGrp="1"/>
          </p:cNvSpPr>
          <p:nvPr>
            <p:ph type="sldNum" sz="quarter" idx="10"/>
          </p:nvPr>
        </p:nvSpPr>
        <p:spPr/>
        <p:txBody>
          <a:bodyPr/>
          <a:lstStyle/>
          <a:p>
            <a:pPr>
              <a:defRPr/>
            </a:pPr>
            <a:fld id="{0A228E6A-8501-4836-BC17-269AFC6F10C1}"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_5_9_cmaq12k"/>
          <p:cNvPicPr>
            <a:picLocks noChangeAspect="1" noChangeArrowheads="1"/>
          </p:cNvPicPr>
          <p:nvPr/>
        </p:nvPicPr>
        <p:blipFill>
          <a:blip r:embed="rId3" cstate="print"/>
          <a:srcRect/>
          <a:stretch>
            <a:fillRect/>
          </a:stretch>
        </p:blipFill>
        <p:spPr bwMode="auto">
          <a:xfrm>
            <a:off x="381000" y="0"/>
            <a:ext cx="2438400" cy="3154363"/>
          </a:xfrm>
          <a:prstGeom prst="rect">
            <a:avLst/>
          </a:prstGeom>
          <a:noFill/>
          <a:ln w="9525">
            <a:noFill/>
            <a:miter lim="800000"/>
            <a:headEnd/>
            <a:tailEnd/>
          </a:ln>
        </p:spPr>
      </p:pic>
      <p:pic>
        <p:nvPicPr>
          <p:cNvPr id="20483" name="Picture 4" descr="Fig_5_10_LandChangeMod_200dpi"/>
          <p:cNvPicPr>
            <a:picLocks noChangeAspect="1" noChangeArrowheads="1"/>
          </p:cNvPicPr>
          <p:nvPr/>
        </p:nvPicPr>
        <p:blipFill>
          <a:blip r:embed="rId4" cstate="print"/>
          <a:srcRect/>
          <a:stretch>
            <a:fillRect/>
          </a:stretch>
        </p:blipFill>
        <p:spPr bwMode="auto">
          <a:xfrm>
            <a:off x="3505200" y="0"/>
            <a:ext cx="2473325" cy="3200400"/>
          </a:xfrm>
          <a:prstGeom prst="rect">
            <a:avLst/>
          </a:prstGeom>
          <a:noFill/>
          <a:ln w="9525">
            <a:noFill/>
            <a:miter lim="800000"/>
            <a:headEnd/>
            <a:tailEnd/>
          </a:ln>
        </p:spPr>
      </p:pic>
      <p:sp>
        <p:nvSpPr>
          <p:cNvPr id="20484" name="Text Box 7"/>
          <p:cNvSpPr txBox="1">
            <a:spLocks noChangeArrowheads="1"/>
          </p:cNvSpPr>
          <p:nvPr/>
        </p:nvSpPr>
        <p:spPr bwMode="auto">
          <a:xfrm>
            <a:off x="152400" y="3124200"/>
            <a:ext cx="2971800" cy="338138"/>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Chesapeake Bay Airshed Model</a:t>
            </a:r>
          </a:p>
        </p:txBody>
      </p:sp>
      <p:sp>
        <p:nvSpPr>
          <p:cNvPr id="20485" name="Text Box 8"/>
          <p:cNvSpPr txBox="1">
            <a:spLocks noChangeArrowheads="1"/>
          </p:cNvSpPr>
          <p:nvPr/>
        </p:nvSpPr>
        <p:spPr bwMode="auto">
          <a:xfrm>
            <a:off x="3048000" y="3124200"/>
            <a:ext cx="3810000" cy="338138"/>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Chesapeake Bay Land Change Model</a:t>
            </a:r>
          </a:p>
        </p:txBody>
      </p:sp>
      <p:pic>
        <p:nvPicPr>
          <p:cNvPr id="20486" name="Picture 8"/>
          <p:cNvPicPr>
            <a:picLocks noChangeAspect="1" noChangeArrowheads="1"/>
          </p:cNvPicPr>
          <p:nvPr/>
        </p:nvPicPr>
        <p:blipFill>
          <a:blip r:embed="rId5" cstate="print"/>
          <a:srcRect/>
          <a:stretch>
            <a:fillRect/>
          </a:stretch>
        </p:blipFill>
        <p:spPr bwMode="auto">
          <a:xfrm>
            <a:off x="-838200" y="3124200"/>
            <a:ext cx="3733800" cy="3424238"/>
          </a:xfrm>
          <a:prstGeom prst="rect">
            <a:avLst/>
          </a:prstGeom>
          <a:noFill/>
          <a:ln w="9525">
            <a:noFill/>
            <a:miter lim="800000"/>
            <a:headEnd/>
            <a:tailEnd/>
          </a:ln>
        </p:spPr>
      </p:pic>
      <p:pic>
        <p:nvPicPr>
          <p:cNvPr id="20487" name="Picture 7" descr="Fig_5_15_WQSTMcells"/>
          <p:cNvPicPr>
            <a:picLocks noChangeAspect="1" noChangeArrowheads="1"/>
          </p:cNvPicPr>
          <p:nvPr/>
        </p:nvPicPr>
        <p:blipFill>
          <a:blip r:embed="rId6" cstate="print"/>
          <a:srcRect/>
          <a:stretch>
            <a:fillRect/>
          </a:stretch>
        </p:blipFill>
        <p:spPr bwMode="auto">
          <a:xfrm>
            <a:off x="3733800" y="3505200"/>
            <a:ext cx="2147888" cy="2819400"/>
          </a:xfrm>
          <a:prstGeom prst="rect">
            <a:avLst/>
          </a:prstGeom>
          <a:noFill/>
          <a:ln w="9525">
            <a:noFill/>
            <a:miter lim="800000"/>
            <a:headEnd/>
            <a:tailEnd/>
          </a:ln>
        </p:spPr>
      </p:pic>
      <p:sp>
        <p:nvSpPr>
          <p:cNvPr id="20488" name="Text Box 9"/>
          <p:cNvSpPr txBox="1">
            <a:spLocks noChangeArrowheads="1"/>
          </p:cNvSpPr>
          <p:nvPr/>
        </p:nvSpPr>
        <p:spPr bwMode="auto">
          <a:xfrm>
            <a:off x="152400" y="6324600"/>
            <a:ext cx="3962400" cy="338138"/>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Chesapeake Bay Watershed Model</a:t>
            </a:r>
          </a:p>
        </p:txBody>
      </p:sp>
      <p:sp>
        <p:nvSpPr>
          <p:cNvPr id="20489" name="Text Box 10"/>
          <p:cNvSpPr txBox="1">
            <a:spLocks noChangeArrowheads="1"/>
          </p:cNvSpPr>
          <p:nvPr/>
        </p:nvSpPr>
        <p:spPr bwMode="auto">
          <a:xfrm>
            <a:off x="2971800" y="6273800"/>
            <a:ext cx="3962400" cy="58420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Chesapeake Bay Water Quality and Sediment Transport Model</a:t>
            </a:r>
          </a:p>
        </p:txBody>
      </p:sp>
      <p:pic>
        <p:nvPicPr>
          <p:cNvPr id="20490" name="Picture 2" descr="plot_oysterbars_56920"/>
          <p:cNvPicPr>
            <a:picLocks noChangeAspect="1" noChangeArrowheads="1"/>
          </p:cNvPicPr>
          <p:nvPr/>
        </p:nvPicPr>
        <p:blipFill>
          <a:blip r:embed="rId7" cstate="print"/>
          <a:srcRect/>
          <a:stretch>
            <a:fillRect/>
          </a:stretch>
        </p:blipFill>
        <p:spPr bwMode="auto">
          <a:xfrm>
            <a:off x="6705600" y="3581400"/>
            <a:ext cx="2063750" cy="2667000"/>
          </a:xfrm>
          <a:prstGeom prst="rect">
            <a:avLst/>
          </a:prstGeom>
          <a:noFill/>
          <a:ln w="9525">
            <a:noFill/>
            <a:miter lim="800000"/>
            <a:headEnd/>
            <a:tailEnd/>
          </a:ln>
        </p:spPr>
      </p:pic>
      <p:sp>
        <p:nvSpPr>
          <p:cNvPr id="20491" name="Rectangle 10"/>
          <p:cNvSpPr>
            <a:spLocks noChangeArrowheads="1"/>
          </p:cNvSpPr>
          <p:nvPr/>
        </p:nvSpPr>
        <p:spPr bwMode="auto">
          <a:xfrm>
            <a:off x="6553200" y="6273800"/>
            <a:ext cx="2590800" cy="58420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Chesapeake Bay Filter Feeder Model</a:t>
            </a:r>
          </a:p>
        </p:txBody>
      </p:sp>
      <p:pic>
        <p:nvPicPr>
          <p:cNvPr id="20492" name="Content Placeholder 5"/>
          <p:cNvPicPr>
            <a:picLocks noChangeArrowheads="1"/>
          </p:cNvPicPr>
          <p:nvPr/>
        </p:nvPicPr>
        <p:blipFill>
          <a:blip r:embed="rId8" cstate="print"/>
          <a:srcRect/>
          <a:stretch>
            <a:fillRect/>
          </a:stretch>
        </p:blipFill>
        <p:spPr bwMode="auto">
          <a:xfrm>
            <a:off x="6172200" y="0"/>
            <a:ext cx="2971800" cy="3276600"/>
          </a:xfrm>
          <a:prstGeom prst="rect">
            <a:avLst/>
          </a:prstGeom>
          <a:noFill/>
          <a:ln w="9525">
            <a:noFill/>
            <a:miter lim="800000"/>
            <a:headEnd/>
            <a:tailEnd/>
          </a:ln>
        </p:spPr>
      </p:pic>
      <p:sp>
        <p:nvSpPr>
          <p:cNvPr id="20493" name="Text Box 8"/>
          <p:cNvSpPr txBox="1">
            <a:spLocks noChangeArrowheads="1"/>
          </p:cNvSpPr>
          <p:nvPr/>
        </p:nvSpPr>
        <p:spPr bwMode="auto">
          <a:xfrm>
            <a:off x="6934200" y="3048000"/>
            <a:ext cx="1905000" cy="58420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Chesapeake Bay Scenario Builder</a:t>
            </a:r>
          </a:p>
        </p:txBody>
      </p:sp>
      <p:sp>
        <p:nvSpPr>
          <p:cNvPr id="14" name="Slide Number Placeholder 13"/>
          <p:cNvSpPr>
            <a:spLocks noGrp="1"/>
          </p:cNvSpPr>
          <p:nvPr>
            <p:ph type="sldNum" sz="quarter" idx="10"/>
          </p:nvPr>
        </p:nvSpPr>
        <p:spPr/>
        <p:txBody>
          <a:bodyPr/>
          <a:lstStyle/>
          <a:p>
            <a:pPr>
              <a:defRPr/>
            </a:pPr>
            <a:fld id="{BE4A9929-462E-4EE5-97F0-538BE77073C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Fig_5_7_bay pgm support syst_Lg_print"/>
          <p:cNvPicPr>
            <a:picLocks noChangeAspect="1" noChangeArrowheads="1"/>
          </p:cNvPicPr>
          <p:nvPr/>
        </p:nvPicPr>
        <p:blipFill>
          <a:blip r:embed="rId3" cstate="print"/>
          <a:srcRect/>
          <a:stretch>
            <a:fillRect/>
          </a:stretch>
        </p:blipFill>
        <p:spPr bwMode="auto">
          <a:xfrm>
            <a:off x="0" y="479425"/>
            <a:ext cx="9144000" cy="5895975"/>
          </a:xfrm>
          <a:prstGeom prst="rect">
            <a:avLst/>
          </a:prstGeom>
          <a:noFill/>
          <a:ln w="9525">
            <a:noFill/>
            <a:miter lim="800000"/>
            <a:headEnd/>
            <a:tailEnd/>
          </a:ln>
        </p:spPr>
      </p:pic>
      <p:pic>
        <p:nvPicPr>
          <p:cNvPr id="21507" name="Picture 35"/>
          <p:cNvPicPr>
            <a:picLocks noChangeArrowheads="1"/>
          </p:cNvPicPr>
          <p:nvPr/>
        </p:nvPicPr>
        <p:blipFill>
          <a:blip r:embed="rId4" cstate="print"/>
          <a:srcRect/>
          <a:stretch>
            <a:fillRect/>
          </a:stretch>
        </p:blipFill>
        <p:spPr bwMode="auto">
          <a:xfrm>
            <a:off x="0" y="152400"/>
            <a:ext cx="1293813" cy="720725"/>
          </a:xfrm>
          <a:prstGeom prst="rect">
            <a:avLst/>
          </a:prstGeom>
          <a:noFill/>
          <a:ln w="9525">
            <a:noFill/>
            <a:miter lim="800000"/>
            <a:headEnd/>
            <a:tailEnd/>
          </a:ln>
        </p:spPr>
      </p:pic>
      <p:sp>
        <p:nvSpPr>
          <p:cNvPr id="21508" name="Rectangle 37"/>
          <p:cNvSpPr>
            <a:spLocks/>
          </p:cNvSpPr>
          <p:nvPr/>
        </p:nvSpPr>
        <p:spPr bwMode="auto">
          <a:xfrm>
            <a:off x="1066800" y="0"/>
            <a:ext cx="8077200" cy="609600"/>
          </a:xfrm>
          <a:prstGeom prst="rect">
            <a:avLst/>
          </a:prstGeom>
          <a:noFill/>
          <a:ln w="12700">
            <a:noFill/>
            <a:miter lim="800000"/>
            <a:headEnd/>
            <a:tailEnd/>
          </a:ln>
        </p:spPr>
        <p:txBody>
          <a:bodyPr lIns="0" tIns="0" rIns="40639" bIns="0" anchor="b"/>
          <a:lstStyle/>
          <a:p>
            <a:pPr marL="39688" algn="ctr"/>
            <a:r>
              <a:rPr lang="en-US" sz="3000">
                <a:solidFill>
                  <a:srgbClr val="333399"/>
                </a:solidFill>
                <a:latin typeface="Tahoma" charset="0"/>
                <a:cs typeface="Tahoma" charset="0"/>
                <a:sym typeface="Tahoma" charset="0"/>
              </a:rPr>
              <a:t>Chesapeake Bay Partnership Modeling Tools</a:t>
            </a:r>
          </a:p>
        </p:txBody>
      </p:sp>
      <p:sp>
        <p:nvSpPr>
          <p:cNvPr id="5" name="Slide Number Placeholder 4"/>
          <p:cNvSpPr>
            <a:spLocks noGrp="1"/>
          </p:cNvSpPr>
          <p:nvPr>
            <p:ph type="sldNum" sz="quarter" idx="10"/>
          </p:nvPr>
        </p:nvSpPr>
        <p:spPr/>
        <p:txBody>
          <a:bodyPr/>
          <a:lstStyle/>
          <a:p>
            <a:pPr>
              <a:defRPr/>
            </a:pPr>
            <a:fld id="{BE4A9929-462E-4EE5-97F0-538BE77073C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p:cNvSpPr>
          <p:nvPr/>
        </p:nvSpPr>
        <p:spPr bwMode="auto">
          <a:xfrm>
            <a:off x="6553200" y="6245225"/>
            <a:ext cx="2197100" cy="2032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4</a:t>
            </a:r>
          </a:p>
        </p:txBody>
      </p:sp>
      <p:sp>
        <p:nvSpPr>
          <p:cNvPr id="22531" name="Rectangle 2"/>
          <p:cNvSpPr>
            <a:spLocks noGrp="1" noChangeArrowheads="1"/>
          </p:cNvSpPr>
          <p:nvPr>
            <p:ph type="title"/>
          </p:nvPr>
        </p:nvSpPr>
        <p:spPr>
          <a:xfrm>
            <a:off x="63500" y="304800"/>
            <a:ext cx="8763000" cy="1066800"/>
          </a:xfrm>
        </p:spPr>
        <p:txBody>
          <a:bodyPr lIns="0" tIns="0" rIns="5078" bIns="0" anchor="ctr"/>
          <a:lstStyle/>
          <a:p>
            <a:pPr marL="65088" indent="0" eaLnBrk="1" hangingPunct="1"/>
            <a:r>
              <a:rPr lang="en-US" sz="2800" smtClean="0">
                <a:solidFill>
                  <a:schemeClr val="tx1"/>
                </a:solidFill>
              </a:rPr>
              <a:t>Each segment consists of separately-modeled land uses:</a:t>
            </a:r>
          </a:p>
        </p:txBody>
      </p:sp>
      <p:sp>
        <p:nvSpPr>
          <p:cNvPr id="22532" name="Rectangle 3"/>
          <p:cNvSpPr>
            <a:spLocks noGrp="1" noChangeArrowheads="1"/>
          </p:cNvSpPr>
          <p:nvPr>
            <p:ph type="body" idx="1"/>
          </p:nvPr>
        </p:nvSpPr>
        <p:spPr>
          <a:xfrm>
            <a:off x="228600" y="1320800"/>
            <a:ext cx="4572000" cy="5080000"/>
          </a:xfrm>
        </p:spPr>
        <p:txBody>
          <a:bodyPr lIns="0" tIns="0" rIns="5078" bIns="0"/>
          <a:lstStyle/>
          <a:p>
            <a:pPr marL="407988" eaLnBrk="1" hangingPunct="1">
              <a:lnSpc>
                <a:spcPct val="90000"/>
              </a:lnSpc>
            </a:pPr>
            <a:r>
              <a:rPr lang="en-US" sz="2800" smtClean="0">
                <a:solidFill>
                  <a:srgbClr val="4D4D4D"/>
                </a:solidFill>
                <a:latin typeface="Tahoma Bold" charset="0"/>
                <a:cs typeface="Tahoma Bold" charset="0"/>
                <a:sym typeface="Tahoma Bold" charset="0"/>
              </a:rPr>
              <a:t>Pervious Urban</a:t>
            </a:r>
            <a:endParaRPr lang="en-US" sz="2800" smtClean="0">
              <a:solidFill>
                <a:srgbClr val="4D4D4D"/>
              </a:solidFill>
              <a:latin typeface="Tahoma Bold" charset="0"/>
              <a:ea typeface="ヒラギノ角ゴ ProN W6" charset="0"/>
              <a:cs typeface="ヒラギノ角ゴ ProN W6" charset="0"/>
              <a:sym typeface="Tahoma Bold" charset="0"/>
            </a:endParaRPr>
          </a:p>
          <a:p>
            <a:pPr marL="407988" eaLnBrk="1" hangingPunct="1">
              <a:lnSpc>
                <a:spcPct val="90000"/>
              </a:lnSpc>
            </a:pPr>
            <a:r>
              <a:rPr lang="en-US" sz="2800" smtClean="0">
                <a:solidFill>
                  <a:srgbClr val="4D4D4D"/>
                </a:solidFill>
                <a:latin typeface="Tahoma Bold" charset="0"/>
                <a:cs typeface="Tahoma Bold" charset="0"/>
                <a:sym typeface="Tahoma Bold" charset="0"/>
              </a:rPr>
              <a:t>Impervious Urban</a:t>
            </a:r>
            <a:endParaRPr lang="en-US" sz="2800" smtClean="0">
              <a:solidFill>
                <a:srgbClr val="4D4D4D"/>
              </a:solidFill>
              <a:latin typeface="Tahoma Bold" charset="0"/>
              <a:ea typeface="ヒラギノ角ゴ ProN W6" charset="0"/>
              <a:cs typeface="ヒラギノ角ゴ ProN W6" charset="0"/>
              <a:sym typeface="Tahoma Bold" charset="0"/>
            </a:endParaRPr>
          </a:p>
          <a:p>
            <a:pPr marL="808038" lvl="1" eaLnBrk="1" hangingPunct="1">
              <a:lnSpc>
                <a:spcPct val="90000"/>
              </a:lnSpc>
            </a:pPr>
            <a:r>
              <a:rPr lang="en-US" sz="2400" smtClean="0">
                <a:solidFill>
                  <a:srgbClr val="4D4D4D"/>
                </a:solidFill>
                <a:latin typeface="Tahoma Bold" charset="0"/>
                <a:cs typeface="Tahoma Bold" charset="0"/>
                <a:sym typeface="Tahoma Bold" charset="0"/>
              </a:rPr>
              <a:t>Regulated and non-regulated versions of the above</a:t>
            </a:r>
            <a:endParaRPr lang="en-US" sz="2400" smtClean="0">
              <a:solidFill>
                <a:srgbClr val="4D4D4D"/>
              </a:solidFill>
              <a:latin typeface="Tahoma Bold" charset="0"/>
              <a:ea typeface="ヒラギノ角ゴ ProN W6" charset="0"/>
              <a:cs typeface="ヒラギノ角ゴ ProN W6" charset="0"/>
              <a:sym typeface="Tahoma Bold" charset="0"/>
            </a:endParaRPr>
          </a:p>
          <a:p>
            <a:pPr marL="407988" eaLnBrk="1" hangingPunct="1">
              <a:lnSpc>
                <a:spcPct val="90000"/>
              </a:lnSpc>
            </a:pPr>
            <a:r>
              <a:rPr lang="en-US" sz="2800" smtClean="0">
                <a:solidFill>
                  <a:srgbClr val="4D4D4D"/>
                </a:solidFill>
                <a:latin typeface="Tahoma Bold" charset="0"/>
                <a:cs typeface="Tahoma Bold" charset="0"/>
                <a:sym typeface="Tahoma Bold" charset="0"/>
              </a:rPr>
              <a:t>Construction</a:t>
            </a:r>
            <a:endParaRPr lang="en-US" sz="2800" smtClean="0">
              <a:solidFill>
                <a:srgbClr val="4D4D4D"/>
              </a:solidFill>
              <a:latin typeface="Tahoma Bold" charset="0"/>
              <a:ea typeface="ヒラギノ角ゴ ProN W6" charset="0"/>
              <a:cs typeface="ヒラギノ角ゴ ProN W6" charset="0"/>
              <a:sym typeface="Tahoma Bold" charset="0"/>
            </a:endParaRPr>
          </a:p>
          <a:p>
            <a:pPr marL="407988" eaLnBrk="1" hangingPunct="1">
              <a:lnSpc>
                <a:spcPct val="90000"/>
              </a:lnSpc>
            </a:pPr>
            <a:r>
              <a:rPr lang="en-US" sz="2800" smtClean="0">
                <a:solidFill>
                  <a:srgbClr val="4D4D4D"/>
                </a:solidFill>
                <a:latin typeface="Tahoma Bold" charset="0"/>
                <a:cs typeface="Tahoma Bold" charset="0"/>
                <a:sym typeface="Tahoma Bold" charset="0"/>
              </a:rPr>
              <a:t>Extractive </a:t>
            </a:r>
            <a:endParaRPr lang="en-US" sz="2800" smtClean="0">
              <a:solidFill>
                <a:srgbClr val="4D4D4D"/>
              </a:solidFill>
              <a:latin typeface="Tahoma Bold" charset="0"/>
              <a:ea typeface="ヒラギノ角ゴ ProN W6" charset="0"/>
              <a:cs typeface="ヒラギノ角ゴ ProN W6" charset="0"/>
              <a:sym typeface="Tahoma Bold" charset="0"/>
            </a:endParaRPr>
          </a:p>
          <a:p>
            <a:pPr marL="808038" lvl="1" eaLnBrk="1" hangingPunct="1">
              <a:lnSpc>
                <a:spcPct val="90000"/>
              </a:lnSpc>
            </a:pPr>
            <a:r>
              <a:rPr lang="en-US" sz="2400" smtClean="0">
                <a:solidFill>
                  <a:srgbClr val="4D4D4D"/>
                </a:solidFill>
                <a:latin typeface="Tahoma Bold" charset="0"/>
                <a:cs typeface="Tahoma Bold" charset="0"/>
                <a:sym typeface="Tahoma Bold" charset="0"/>
              </a:rPr>
              <a:t>Combined Sewer System versions of the above</a:t>
            </a:r>
            <a:endParaRPr lang="en-US" sz="2400" smtClean="0">
              <a:solidFill>
                <a:srgbClr val="4D4D4D"/>
              </a:solidFill>
              <a:latin typeface="Tahoma Bold" charset="0"/>
              <a:ea typeface="ヒラギノ角ゴ ProN W6" charset="0"/>
              <a:cs typeface="ヒラギノ角ゴ ProN W6" charset="0"/>
              <a:sym typeface="Tahoma Bold" charset="0"/>
            </a:endParaRPr>
          </a:p>
          <a:p>
            <a:pPr marL="407988" eaLnBrk="1" hangingPunct="1">
              <a:lnSpc>
                <a:spcPct val="90000"/>
              </a:lnSpc>
            </a:pPr>
            <a:r>
              <a:rPr lang="en-US" sz="2800" smtClean="0">
                <a:solidFill>
                  <a:srgbClr val="2B8D45"/>
                </a:solidFill>
                <a:latin typeface="Tahoma Bold" charset="0"/>
                <a:cs typeface="Tahoma Bold" charset="0"/>
                <a:sym typeface="Tahoma Bold" charset="0"/>
              </a:rPr>
              <a:t>Forest/Wooded/Open</a:t>
            </a:r>
            <a:endParaRPr lang="en-US" sz="2800" smtClean="0">
              <a:solidFill>
                <a:srgbClr val="2B8D45"/>
              </a:solidFill>
              <a:latin typeface="Tahoma Bold" charset="0"/>
              <a:ea typeface="ヒラギノ角ゴ ProN W6" charset="0"/>
              <a:cs typeface="ヒラギノ角ゴ ProN W6" charset="0"/>
              <a:sym typeface="Tahoma Bold" charset="0"/>
            </a:endParaRPr>
          </a:p>
          <a:p>
            <a:pPr marL="407988" eaLnBrk="1" hangingPunct="1">
              <a:lnSpc>
                <a:spcPct val="90000"/>
              </a:lnSpc>
            </a:pPr>
            <a:r>
              <a:rPr lang="en-US" sz="2800" smtClean="0">
                <a:solidFill>
                  <a:srgbClr val="2B8D45"/>
                </a:solidFill>
                <a:latin typeface="Tahoma Bold" charset="0"/>
                <a:cs typeface="Tahoma Bold" charset="0"/>
                <a:sym typeface="Tahoma Bold" charset="0"/>
              </a:rPr>
              <a:t>Harvested Forest</a:t>
            </a:r>
            <a:endParaRPr lang="en-US" sz="2800" smtClean="0">
              <a:solidFill>
                <a:srgbClr val="2B8D45"/>
              </a:solidFill>
              <a:latin typeface="Tahoma Bold" charset="0"/>
              <a:ea typeface="ヒラギノ角ゴ ProN W6" charset="0"/>
              <a:cs typeface="ヒラギノ角ゴ ProN W6" charset="0"/>
              <a:sym typeface="Tahoma Bold" charset="0"/>
            </a:endParaRPr>
          </a:p>
        </p:txBody>
      </p:sp>
      <p:sp>
        <p:nvSpPr>
          <p:cNvPr id="22533" name="Rectangle 4"/>
          <p:cNvSpPr>
            <a:spLocks/>
          </p:cNvSpPr>
          <p:nvPr/>
        </p:nvSpPr>
        <p:spPr bwMode="auto">
          <a:xfrm>
            <a:off x="4889500" y="1409700"/>
            <a:ext cx="4025900" cy="4610100"/>
          </a:xfrm>
          <a:prstGeom prst="rect">
            <a:avLst/>
          </a:prstGeom>
          <a:noFill/>
          <a:ln w="12700">
            <a:noFill/>
            <a:miter lim="800000"/>
            <a:headEnd/>
            <a:tailEnd/>
          </a:ln>
        </p:spPr>
        <p:txBody>
          <a:bodyPr lIns="0" tIns="0" rIns="40639" bIns="0"/>
          <a:lstStyle/>
          <a:p>
            <a:pPr marL="382588" indent="-342900">
              <a:lnSpc>
                <a:spcPct val="80000"/>
              </a:lnSpc>
              <a:spcBef>
                <a:spcPts val="575"/>
              </a:spcBef>
              <a:buClr>
                <a:srgbClr val="3333CC"/>
              </a:buClr>
              <a:buSzPct val="60000"/>
              <a:buFont typeface="Wingdings" pitchFamily="2" charset="2"/>
              <a:buChar char="n"/>
            </a:pPr>
            <a:r>
              <a:rPr lang="en-US" sz="2800">
                <a:solidFill>
                  <a:srgbClr val="2B4714"/>
                </a:solidFill>
                <a:latin typeface="Tahoma Bold" charset="0"/>
                <a:cs typeface="Tahoma Bold" charset="0"/>
                <a:sym typeface="Tahoma Bold" charset="0"/>
              </a:rPr>
              <a:t>Agriculture</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Row crops (high till)</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Row crops (low till)</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Vegetable Crops</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Pasture</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Fertilized Hay</a:t>
            </a:r>
          </a:p>
          <a:p>
            <a:pPr marL="382588" indent="-342900">
              <a:lnSpc>
                <a:spcPct val="80000"/>
              </a:lnSpc>
              <a:spcBef>
                <a:spcPts val="575"/>
              </a:spcBef>
            </a:pPr>
            <a:r>
              <a:rPr lang="en-US" sz="2400">
                <a:solidFill>
                  <a:srgbClr val="A27748"/>
                </a:solidFill>
                <a:latin typeface="Tahoma Bold" charset="0"/>
                <a:cs typeface="Tahoma Bold" charset="0"/>
                <a:sym typeface="Tahoma Bold" charset="0"/>
              </a:rPr>
              <a:t>Alfalfa</a:t>
            </a:r>
          </a:p>
          <a:p>
            <a:pPr marL="382588" indent="-342900">
              <a:lnSpc>
                <a:spcPct val="80000"/>
              </a:lnSpc>
              <a:spcBef>
                <a:spcPts val="475"/>
              </a:spcBef>
              <a:buClr>
                <a:srgbClr val="A27748"/>
              </a:buClr>
              <a:buSzPct val="125000"/>
              <a:buFont typeface="Zapf Dingbats" charset="0"/>
              <a:buChar char="✴"/>
            </a:pPr>
            <a:r>
              <a:rPr lang="en-US" sz="2000">
                <a:solidFill>
                  <a:srgbClr val="A27748"/>
                </a:solidFill>
                <a:latin typeface="Tahoma Bold" charset="0"/>
                <a:cs typeface="Tahoma Bold" charset="0"/>
                <a:sym typeface="Tahoma Bold" charset="0"/>
              </a:rPr>
              <a:t>Nutrient management versions of the above</a:t>
            </a:r>
          </a:p>
          <a:p>
            <a:pPr marL="382588" indent="-342900">
              <a:lnSpc>
                <a:spcPct val="64000"/>
              </a:lnSpc>
              <a:spcBef>
                <a:spcPts val="575"/>
              </a:spcBef>
            </a:pPr>
            <a:r>
              <a:rPr lang="en-US" sz="2400">
                <a:solidFill>
                  <a:srgbClr val="A27748"/>
                </a:solidFill>
                <a:latin typeface="Tahoma Bold" charset="0"/>
                <a:cs typeface="Tahoma Bold" charset="0"/>
                <a:sym typeface="Tahoma Bold" charset="0"/>
              </a:rPr>
              <a:t>Nursery </a:t>
            </a:r>
          </a:p>
          <a:p>
            <a:pPr marL="382588" indent="-342900">
              <a:lnSpc>
                <a:spcPct val="64000"/>
              </a:lnSpc>
              <a:spcBef>
                <a:spcPts val="575"/>
              </a:spcBef>
            </a:pPr>
            <a:r>
              <a:rPr lang="en-US" sz="2400">
                <a:solidFill>
                  <a:srgbClr val="A27748"/>
                </a:solidFill>
                <a:latin typeface="Tahoma Bold" charset="0"/>
                <a:cs typeface="Tahoma Bold" charset="0"/>
                <a:sym typeface="Tahoma Bold" charset="0"/>
              </a:rPr>
              <a:t>Degraded Riparian Pasture</a:t>
            </a:r>
          </a:p>
          <a:p>
            <a:pPr marL="382588" indent="-342900">
              <a:lnSpc>
                <a:spcPct val="64000"/>
              </a:lnSpc>
              <a:spcBef>
                <a:spcPts val="575"/>
              </a:spcBef>
            </a:pPr>
            <a:r>
              <a:rPr lang="en-US" sz="2400">
                <a:solidFill>
                  <a:srgbClr val="A27748"/>
                </a:solidFill>
                <a:latin typeface="Tahoma Bold" charset="0"/>
                <a:cs typeface="Tahoma Bold" charset="0"/>
                <a:sym typeface="Tahoma Bold" charset="0"/>
              </a:rPr>
              <a:t>AFO/CAFO</a:t>
            </a:r>
          </a:p>
          <a:p>
            <a:pPr marL="382588" indent="-342900">
              <a:lnSpc>
                <a:spcPct val="64000"/>
              </a:lnSpc>
              <a:spcBef>
                <a:spcPts val="575"/>
              </a:spcBef>
            </a:pPr>
            <a:r>
              <a:rPr lang="en-US" sz="2400">
                <a:solidFill>
                  <a:srgbClr val="A27748"/>
                </a:solidFill>
                <a:latin typeface="Tahoma Bold" charset="0"/>
                <a:cs typeface="Tahoma Bold" charset="0"/>
                <a:sym typeface="Tahoma Bold" charset="0"/>
              </a:rPr>
              <a:t>Unfertilized Hay</a:t>
            </a:r>
          </a:p>
        </p:txBody>
      </p:sp>
      <p:sp>
        <p:nvSpPr>
          <p:cNvPr id="6" name="Slide Number Placeholder 5"/>
          <p:cNvSpPr>
            <a:spLocks noGrp="1"/>
          </p:cNvSpPr>
          <p:nvPr>
            <p:ph type="sldNum" sz="quarter" idx="10"/>
          </p:nvPr>
        </p:nvSpPr>
        <p:spPr/>
        <p:txBody>
          <a:bodyPr/>
          <a:lstStyle/>
          <a:p>
            <a:pPr>
              <a:defRPr/>
            </a:pPr>
            <a:fld id="{3C0BCD20-B636-4E35-8468-BBAC6DBDB99F}"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oncourse">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1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oncourse">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4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4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oncourse">
  <a:themeElements>
    <a:clrScheme name="">
      <a:dk1>
        <a:srgbClr val="808080"/>
      </a:dk1>
      <a:lt1>
        <a:srgbClr val="FFFFFF"/>
      </a:lt1>
      <a:dk2>
        <a:srgbClr val="000000"/>
      </a:dk2>
      <a:lt2>
        <a:srgbClr val="000000"/>
      </a:lt2>
      <a:accent1>
        <a:srgbClr val="2DA2BF"/>
      </a:accent1>
      <a:accent2>
        <a:srgbClr val="333399"/>
      </a:accent2>
      <a:accent3>
        <a:srgbClr val="AAAAAA"/>
      </a:accent3>
      <a:accent4>
        <a:srgbClr val="DADADA"/>
      </a:accent4>
      <a:accent5>
        <a:srgbClr val="ADCEDC"/>
      </a:accent5>
      <a:accent6>
        <a:srgbClr val="2D2D8A"/>
      </a:accent6>
      <a:hlink>
        <a:srgbClr val="009999"/>
      </a:hlink>
      <a:folHlink>
        <a:srgbClr val="99CC00"/>
      </a:folHlink>
    </a:clrScheme>
    <a:fontScheme name="5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5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Title &amp; Bullets">
      <a:majorFont>
        <a:latin typeface="Trebuchet MS"/>
        <a:ea typeface="ヒラギノ角ゴ ProN W3"/>
        <a:cs typeface="ヒラギノ角ゴ ProN W3"/>
      </a:majorFont>
      <a:minorFont>
        <a:latin typeface="Trebuchet MS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 Blank">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Pixel">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Pix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
      <a:dk1>
        <a:srgbClr val="000000"/>
      </a:dk1>
      <a:lt1>
        <a:srgbClr val="FFFFFF"/>
      </a:lt1>
      <a:dk2>
        <a:srgbClr val="000000"/>
      </a:dk2>
      <a:lt2>
        <a:srgbClr val="00000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Blends">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len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Blank">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ncourse">
  <a:themeElements>
    <a:clrScheme name="">
      <a:dk1>
        <a:srgbClr val="000000"/>
      </a:dk1>
      <a:lt1>
        <a:srgbClr val="FFFFFF"/>
      </a:lt1>
      <a:dk2>
        <a:srgbClr val="000000"/>
      </a:dk2>
      <a:lt2>
        <a:srgbClr val="808080"/>
      </a:lt2>
      <a:accent1>
        <a:srgbClr val="2DA2BF"/>
      </a:accent1>
      <a:accent2>
        <a:srgbClr val="333399"/>
      </a:accent2>
      <a:accent3>
        <a:srgbClr val="FFFFFF"/>
      </a:accent3>
      <a:accent4>
        <a:srgbClr val="000000"/>
      </a:accent4>
      <a:accent5>
        <a:srgbClr val="ADCEDC"/>
      </a:accent5>
      <a:accent6>
        <a:srgbClr val="2D2D8A"/>
      </a:accent6>
      <a:hlink>
        <a:srgbClr val="009999"/>
      </a:hlink>
      <a:folHlink>
        <a:srgbClr val="99CC00"/>
      </a:folHlink>
    </a:clrScheme>
    <a:fontScheme name="6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6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ncourse">
  <a:themeElements>
    <a:clrScheme name="">
      <a:dk1>
        <a:srgbClr val="000000"/>
      </a:dk1>
      <a:lt1>
        <a:srgbClr val="FFFFFF"/>
      </a:lt1>
      <a:dk2>
        <a:srgbClr val="000000"/>
      </a:dk2>
      <a:lt2>
        <a:srgbClr val="000000"/>
      </a:lt2>
      <a:accent1>
        <a:srgbClr val="2DA2BF"/>
      </a:accent1>
      <a:accent2>
        <a:srgbClr val="333399"/>
      </a:accent2>
      <a:accent3>
        <a:srgbClr val="AAAAAA"/>
      </a:accent3>
      <a:accent4>
        <a:srgbClr val="DADADA"/>
      </a:accent4>
      <a:accent5>
        <a:srgbClr val="ADCEDC"/>
      </a:accent5>
      <a:accent6>
        <a:srgbClr val="2D2D8A"/>
      </a:accent6>
      <a:hlink>
        <a:srgbClr val="009999"/>
      </a:hlink>
      <a:folHlink>
        <a:srgbClr val="99CC00"/>
      </a:folHlink>
    </a:clrScheme>
    <a:fontScheme name="7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7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ncourse">
  <a:themeElements>
    <a:clrScheme name="">
      <a:dk1>
        <a:srgbClr val="000000"/>
      </a:dk1>
      <a:lt1>
        <a:srgbClr val="FFFFFF"/>
      </a:lt1>
      <a:dk2>
        <a:srgbClr val="000000"/>
      </a:dk2>
      <a:lt2>
        <a:srgbClr val="000000"/>
      </a:lt2>
      <a:accent1>
        <a:srgbClr val="2DA2BF"/>
      </a:accent1>
      <a:accent2>
        <a:srgbClr val="333399"/>
      </a:accent2>
      <a:accent3>
        <a:srgbClr val="AAAAAA"/>
      </a:accent3>
      <a:accent4>
        <a:srgbClr val="DADADA"/>
      </a:accent4>
      <a:accent5>
        <a:srgbClr val="ADCEDC"/>
      </a:accent5>
      <a:accent6>
        <a:srgbClr val="2D2D8A"/>
      </a:accent6>
      <a:hlink>
        <a:srgbClr val="009999"/>
      </a:hlink>
      <a:folHlink>
        <a:srgbClr val="99CC00"/>
      </a:folHlink>
    </a:clrScheme>
    <a:fontScheme name="2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ncourse">
  <a:themeElements>
    <a:clrScheme name="">
      <a:dk1>
        <a:srgbClr val="808080"/>
      </a:dk1>
      <a:lt1>
        <a:srgbClr val="FFFFFF"/>
      </a:lt1>
      <a:dk2>
        <a:srgbClr val="000000"/>
      </a:dk2>
      <a:lt2>
        <a:srgbClr val="000000"/>
      </a:lt2>
      <a:accent1>
        <a:srgbClr val="2DA2BF"/>
      </a:accent1>
      <a:accent2>
        <a:srgbClr val="333399"/>
      </a:accent2>
      <a:accent3>
        <a:srgbClr val="AAAAAA"/>
      </a:accent3>
      <a:accent4>
        <a:srgbClr val="DADADA"/>
      </a:accent4>
      <a:accent5>
        <a:srgbClr val="ADCEDC"/>
      </a:accent5>
      <a:accent6>
        <a:srgbClr val="2D2D8A"/>
      </a:accent6>
      <a:hlink>
        <a:srgbClr val="009999"/>
      </a:hlink>
      <a:folHlink>
        <a:srgbClr val="99CC00"/>
      </a:folHlink>
    </a:clrScheme>
    <a:fontScheme name="3_Concours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2DA2B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3_Con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443</TotalTime>
  <Pages>0</Pages>
  <Words>3297</Words>
  <Characters>0</Characters>
  <Application>Microsoft Office PowerPoint</Application>
  <PresentationFormat>On-screen Show (4:3)</PresentationFormat>
  <Lines>0</Lines>
  <Paragraphs>435</Paragraphs>
  <Slides>37</Slides>
  <Notes>18</Notes>
  <HiddenSlides>0</HiddenSlides>
  <MMClips>0</MMClips>
  <ScaleCrop>false</ScaleCrop>
  <HeadingPairs>
    <vt:vector size="4" baseType="variant">
      <vt:variant>
        <vt:lpstr>Theme</vt:lpstr>
      </vt:variant>
      <vt:variant>
        <vt:i4>13</vt:i4>
      </vt:variant>
      <vt:variant>
        <vt:lpstr>Slide Titles</vt:lpstr>
      </vt:variant>
      <vt:variant>
        <vt:i4>37</vt:i4>
      </vt:variant>
    </vt:vector>
  </HeadingPairs>
  <TitlesOfParts>
    <vt:vector size="50" baseType="lpstr">
      <vt:lpstr>1_Concourse</vt:lpstr>
      <vt:lpstr>Pixel</vt:lpstr>
      <vt:lpstr>Concourse</vt:lpstr>
      <vt:lpstr>Blends</vt:lpstr>
      <vt:lpstr>Default - Blank</vt:lpstr>
      <vt:lpstr>6_Concourse</vt:lpstr>
      <vt:lpstr>7_Concourse</vt:lpstr>
      <vt:lpstr>2_Concourse</vt:lpstr>
      <vt:lpstr>3_Concourse</vt:lpstr>
      <vt:lpstr>4_Concourse</vt:lpstr>
      <vt:lpstr>5_Concourse</vt:lpstr>
      <vt:lpstr>Title &amp; Bullets</vt:lpstr>
      <vt:lpstr>1_Default - Blank</vt:lpstr>
      <vt:lpstr>Slide 1</vt:lpstr>
      <vt:lpstr>Water Quality</vt:lpstr>
      <vt:lpstr>Presidential Executive Order</vt:lpstr>
      <vt:lpstr>Slide 4</vt:lpstr>
      <vt:lpstr>Presidential Executive Order</vt:lpstr>
      <vt:lpstr>Slide 6</vt:lpstr>
      <vt:lpstr>Slide 7</vt:lpstr>
      <vt:lpstr>Slide 8</vt:lpstr>
      <vt:lpstr>Each segment consists of separately-modeled land uses:</vt:lpstr>
      <vt:lpstr>Slide 10</vt:lpstr>
      <vt:lpstr>Slide 11</vt:lpstr>
      <vt:lpstr>Slide 12</vt:lpstr>
      <vt:lpstr>Slide 13</vt:lpstr>
      <vt:lpstr>Current Agricultural BMP List in Model</vt:lpstr>
      <vt:lpstr>Slide 15</vt:lpstr>
      <vt:lpstr>Interim Chesapeake Bay Program Agricultural BMPs – To Add to Model</vt:lpstr>
      <vt:lpstr>Proposed Chesapeake Bay Program Agricultural BMPs</vt:lpstr>
      <vt:lpstr>Slide 18</vt:lpstr>
      <vt:lpstr>Slide 19</vt:lpstr>
      <vt:lpstr>Slide 20</vt:lpstr>
      <vt:lpstr>Slide 21</vt:lpstr>
      <vt:lpstr>Slide 22</vt:lpstr>
      <vt:lpstr>Slide 23</vt:lpstr>
      <vt:lpstr>West Virginia </vt:lpstr>
      <vt:lpstr>Slide 25</vt:lpstr>
      <vt:lpstr>Slide 26</vt:lpstr>
      <vt:lpstr>Slide 27</vt:lpstr>
      <vt:lpstr>Slide 28</vt:lpstr>
      <vt:lpstr>Slide 29</vt:lpstr>
      <vt:lpstr>Slide 30</vt:lpstr>
      <vt:lpstr>Slide 31</vt:lpstr>
      <vt:lpstr>Slide 32</vt:lpstr>
      <vt:lpstr>EPA Supports this Effort</vt:lpstr>
      <vt:lpstr>Next Steps</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Non-Cost Share Data Collection Protocol</dc:title>
  <dc:creator>Dana</dc:creator>
  <cp:lastModifiedBy>jkern</cp:lastModifiedBy>
  <cp:revision>34</cp:revision>
  <dcterms:modified xsi:type="dcterms:W3CDTF">2011-06-28T17:59:19Z</dcterms:modified>
</cp:coreProperties>
</file>